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546" r:id="rId5"/>
    <p:sldMasterId id="2147484587" r:id="rId6"/>
  </p:sldMasterIdLst>
  <p:notesMasterIdLst>
    <p:notesMasterId r:id="rId21"/>
  </p:notesMasterIdLst>
  <p:handoutMasterIdLst>
    <p:handoutMasterId r:id="rId22"/>
  </p:handoutMasterIdLst>
  <p:sldIdLst>
    <p:sldId id="1595" r:id="rId7"/>
    <p:sldId id="2076136817" r:id="rId8"/>
    <p:sldId id="2076136835" r:id="rId9"/>
    <p:sldId id="2076136837" r:id="rId10"/>
    <p:sldId id="2076136834" r:id="rId11"/>
    <p:sldId id="2076136838" r:id="rId12"/>
    <p:sldId id="261" r:id="rId13"/>
    <p:sldId id="1599" r:id="rId14"/>
    <p:sldId id="1605" r:id="rId15"/>
    <p:sldId id="1600" r:id="rId16"/>
    <p:sldId id="1606" r:id="rId17"/>
    <p:sldId id="1601" r:id="rId18"/>
    <p:sldId id="2076136836" r:id="rId19"/>
    <p:sldId id="2076136830" r:id="rId2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ADC5C7-6961-4113-8BA8-8C58B1FFAC4C}">
          <p14:sldIdLst>
            <p14:sldId id="1595"/>
            <p14:sldId id="2076136817"/>
            <p14:sldId id="2076136835"/>
            <p14:sldId id="2076136837"/>
            <p14:sldId id="2076136834"/>
            <p14:sldId id="2076136838"/>
            <p14:sldId id="261"/>
            <p14:sldId id="1599"/>
            <p14:sldId id="1605"/>
            <p14:sldId id="1600"/>
            <p14:sldId id="1606"/>
            <p14:sldId id="1601"/>
            <p14:sldId id="2076136836"/>
            <p14:sldId id="207613683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E"/>
    <a:srgbClr val="2F2F2F"/>
    <a:srgbClr val="E6E6E6"/>
    <a:srgbClr val="FFFFFF"/>
    <a:srgbClr val="A6A6A6"/>
    <a:srgbClr val="00BCF2"/>
    <a:srgbClr val="787878"/>
    <a:srgbClr val="595959"/>
    <a:srgbClr val="7F7F7F"/>
    <a:srgbClr val="000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95220" autoAdjust="0"/>
  </p:normalViewPr>
  <p:slideViewPr>
    <p:cSldViewPr snapToGrid="0">
      <p:cViewPr varScale="1">
        <p:scale>
          <a:sx n="77" d="100"/>
          <a:sy n="77" d="100"/>
        </p:scale>
        <p:origin x="811" y="5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0B01B4-1D62-45ED-88D7-68435E3EBDA6}" type="doc">
      <dgm:prSet loTypeId="urn:microsoft.com/office/officeart/2005/8/layout/hierarchy1" loCatId="hierarchy" qsTypeId="urn:microsoft.com/office/officeart/2005/8/quickstyle/simple5" qsCatId="simple" csTypeId="urn:microsoft.com/office/officeart/2005/8/colors/colorful2" csCatId="colorful" phldr="1"/>
      <dgm:spPr/>
      <dgm:t>
        <a:bodyPr/>
        <a:lstStyle/>
        <a:p>
          <a:endParaRPr lang="en-US"/>
        </a:p>
      </dgm:t>
    </dgm:pt>
    <dgm:pt modelId="{CC794D2C-DE44-4357-B400-BA6B61F68866}">
      <dgm:prSet/>
      <dgm:spPr/>
      <dgm:t>
        <a:bodyPr/>
        <a:lstStyle/>
        <a:p>
          <a:r>
            <a:rPr lang="en-US"/>
            <a:t>Extend user experience within modern pages &amp; libraries</a:t>
          </a:r>
        </a:p>
      </dgm:t>
    </dgm:pt>
    <dgm:pt modelId="{5D9168E3-5380-43D2-AFA7-DABC7813395F}" type="parTrans" cxnId="{B9CF5C88-61C5-49FF-A7B8-A1F0689BAABE}">
      <dgm:prSet/>
      <dgm:spPr/>
      <dgm:t>
        <a:bodyPr/>
        <a:lstStyle/>
        <a:p>
          <a:endParaRPr lang="en-US"/>
        </a:p>
      </dgm:t>
    </dgm:pt>
    <dgm:pt modelId="{B3C53AD6-A094-4984-BA0A-64CCE32D26E2}" type="sibTrans" cxnId="{B9CF5C88-61C5-49FF-A7B8-A1F0689BAABE}">
      <dgm:prSet/>
      <dgm:spPr/>
      <dgm:t>
        <a:bodyPr/>
        <a:lstStyle/>
        <a:p>
          <a:endParaRPr lang="en-US"/>
        </a:p>
      </dgm:t>
    </dgm:pt>
    <dgm:pt modelId="{7DF5BA5A-4F04-48C2-8FE2-30D465DE71F5}">
      <dgm:prSet/>
      <dgm:spPr/>
      <dgm:t>
        <a:bodyPr/>
        <a:lstStyle/>
        <a:p>
          <a:r>
            <a:rPr lang="en-US"/>
            <a:t>Customize notification areas, toolbars, and list data views</a:t>
          </a:r>
        </a:p>
      </dgm:t>
    </dgm:pt>
    <dgm:pt modelId="{567AC217-0009-48C8-84B8-47D99428D8C0}" type="parTrans" cxnId="{ABDA9248-6054-4659-9EA5-1021CD71B84E}">
      <dgm:prSet/>
      <dgm:spPr/>
      <dgm:t>
        <a:bodyPr/>
        <a:lstStyle/>
        <a:p>
          <a:endParaRPr lang="en-US"/>
        </a:p>
      </dgm:t>
    </dgm:pt>
    <dgm:pt modelId="{4034CAA5-273C-435D-AD2B-A3C8381E2137}" type="sibTrans" cxnId="{ABDA9248-6054-4659-9EA5-1021CD71B84E}">
      <dgm:prSet/>
      <dgm:spPr/>
      <dgm:t>
        <a:bodyPr/>
        <a:lstStyle/>
        <a:p>
          <a:endParaRPr lang="en-US"/>
        </a:p>
      </dgm:t>
    </dgm:pt>
    <dgm:pt modelId="{421DE064-A41B-49ED-9EC5-00106B017A6E}" type="pres">
      <dgm:prSet presAssocID="{9E0B01B4-1D62-45ED-88D7-68435E3EBDA6}" presName="hierChild1" presStyleCnt="0">
        <dgm:presLayoutVars>
          <dgm:chPref val="1"/>
          <dgm:dir/>
          <dgm:animOne val="branch"/>
          <dgm:animLvl val="lvl"/>
          <dgm:resizeHandles/>
        </dgm:presLayoutVars>
      </dgm:prSet>
      <dgm:spPr/>
    </dgm:pt>
    <dgm:pt modelId="{F2E4681B-0140-4373-BDE6-C351E5D1F80E}" type="pres">
      <dgm:prSet presAssocID="{CC794D2C-DE44-4357-B400-BA6B61F68866}" presName="hierRoot1" presStyleCnt="0"/>
      <dgm:spPr/>
    </dgm:pt>
    <dgm:pt modelId="{0385372C-6319-4D19-84CA-204476E6280A}" type="pres">
      <dgm:prSet presAssocID="{CC794D2C-DE44-4357-B400-BA6B61F68866}" presName="composite" presStyleCnt="0"/>
      <dgm:spPr/>
    </dgm:pt>
    <dgm:pt modelId="{5C332A7D-4CD7-4A90-BC48-BEC186AAC3D3}" type="pres">
      <dgm:prSet presAssocID="{CC794D2C-DE44-4357-B400-BA6B61F68866}" presName="background" presStyleLbl="node0" presStyleIdx="0" presStyleCnt="2"/>
      <dgm:spPr/>
    </dgm:pt>
    <dgm:pt modelId="{4640E749-4974-4F81-8FC1-839714866BCF}" type="pres">
      <dgm:prSet presAssocID="{CC794D2C-DE44-4357-B400-BA6B61F68866}" presName="text" presStyleLbl="fgAcc0" presStyleIdx="0" presStyleCnt="2">
        <dgm:presLayoutVars>
          <dgm:chPref val="3"/>
        </dgm:presLayoutVars>
      </dgm:prSet>
      <dgm:spPr/>
    </dgm:pt>
    <dgm:pt modelId="{D946F0BB-CC51-4DEF-AD66-F0A5CC6313DA}" type="pres">
      <dgm:prSet presAssocID="{CC794D2C-DE44-4357-B400-BA6B61F68866}" presName="hierChild2" presStyleCnt="0"/>
      <dgm:spPr/>
    </dgm:pt>
    <dgm:pt modelId="{9ED65119-548E-4F2A-96C4-508EEA950A5E}" type="pres">
      <dgm:prSet presAssocID="{7DF5BA5A-4F04-48C2-8FE2-30D465DE71F5}" presName="hierRoot1" presStyleCnt="0"/>
      <dgm:spPr/>
    </dgm:pt>
    <dgm:pt modelId="{9E34991A-5951-4AFB-B446-05285FA04896}" type="pres">
      <dgm:prSet presAssocID="{7DF5BA5A-4F04-48C2-8FE2-30D465DE71F5}" presName="composite" presStyleCnt="0"/>
      <dgm:spPr/>
    </dgm:pt>
    <dgm:pt modelId="{4775BB3E-EAA9-40CD-8441-412F302655AB}" type="pres">
      <dgm:prSet presAssocID="{7DF5BA5A-4F04-48C2-8FE2-30D465DE71F5}" presName="background" presStyleLbl="node0" presStyleIdx="1" presStyleCnt="2"/>
      <dgm:spPr/>
    </dgm:pt>
    <dgm:pt modelId="{27082EDF-5E34-4E04-AAEB-5918D49F4C2D}" type="pres">
      <dgm:prSet presAssocID="{7DF5BA5A-4F04-48C2-8FE2-30D465DE71F5}" presName="text" presStyleLbl="fgAcc0" presStyleIdx="1" presStyleCnt="2">
        <dgm:presLayoutVars>
          <dgm:chPref val="3"/>
        </dgm:presLayoutVars>
      </dgm:prSet>
      <dgm:spPr/>
    </dgm:pt>
    <dgm:pt modelId="{02E0E3A4-D581-48A0-AC26-003ED8D10CA1}" type="pres">
      <dgm:prSet presAssocID="{7DF5BA5A-4F04-48C2-8FE2-30D465DE71F5}" presName="hierChild2" presStyleCnt="0"/>
      <dgm:spPr/>
    </dgm:pt>
  </dgm:ptLst>
  <dgm:cxnLst>
    <dgm:cxn modelId="{41512709-AB5D-4D48-A448-4C903E9FC92F}" type="presOf" srcId="{7DF5BA5A-4F04-48C2-8FE2-30D465DE71F5}" destId="{27082EDF-5E34-4E04-AAEB-5918D49F4C2D}" srcOrd="0" destOrd="0" presId="urn:microsoft.com/office/officeart/2005/8/layout/hierarchy1"/>
    <dgm:cxn modelId="{ABDA9248-6054-4659-9EA5-1021CD71B84E}" srcId="{9E0B01B4-1D62-45ED-88D7-68435E3EBDA6}" destId="{7DF5BA5A-4F04-48C2-8FE2-30D465DE71F5}" srcOrd="1" destOrd="0" parTransId="{567AC217-0009-48C8-84B8-47D99428D8C0}" sibTransId="{4034CAA5-273C-435D-AD2B-A3C8381E2137}"/>
    <dgm:cxn modelId="{B9CF5C88-61C5-49FF-A7B8-A1F0689BAABE}" srcId="{9E0B01B4-1D62-45ED-88D7-68435E3EBDA6}" destId="{CC794D2C-DE44-4357-B400-BA6B61F68866}" srcOrd="0" destOrd="0" parTransId="{5D9168E3-5380-43D2-AFA7-DABC7813395F}" sibTransId="{B3C53AD6-A094-4984-BA0A-64CCE32D26E2}"/>
    <dgm:cxn modelId="{40E6CC9A-9424-47B7-AF8F-318975676EAA}" type="presOf" srcId="{CC794D2C-DE44-4357-B400-BA6B61F68866}" destId="{4640E749-4974-4F81-8FC1-839714866BCF}" srcOrd="0" destOrd="0" presId="urn:microsoft.com/office/officeart/2005/8/layout/hierarchy1"/>
    <dgm:cxn modelId="{06DA7CD6-6A8F-46CF-B780-BA2609A287B2}" type="presOf" srcId="{9E0B01B4-1D62-45ED-88D7-68435E3EBDA6}" destId="{421DE064-A41B-49ED-9EC5-00106B017A6E}" srcOrd="0" destOrd="0" presId="urn:microsoft.com/office/officeart/2005/8/layout/hierarchy1"/>
    <dgm:cxn modelId="{E3C4C54C-C3BF-4B07-8419-3AD133287EF0}" type="presParOf" srcId="{421DE064-A41B-49ED-9EC5-00106B017A6E}" destId="{F2E4681B-0140-4373-BDE6-C351E5D1F80E}" srcOrd="0" destOrd="0" presId="urn:microsoft.com/office/officeart/2005/8/layout/hierarchy1"/>
    <dgm:cxn modelId="{77683B7E-9415-49FA-AF64-6E98F5D84EAF}" type="presParOf" srcId="{F2E4681B-0140-4373-BDE6-C351E5D1F80E}" destId="{0385372C-6319-4D19-84CA-204476E6280A}" srcOrd="0" destOrd="0" presId="urn:microsoft.com/office/officeart/2005/8/layout/hierarchy1"/>
    <dgm:cxn modelId="{83B6BE61-312E-4E04-A850-BBB728C42AA5}" type="presParOf" srcId="{0385372C-6319-4D19-84CA-204476E6280A}" destId="{5C332A7D-4CD7-4A90-BC48-BEC186AAC3D3}" srcOrd="0" destOrd="0" presId="urn:microsoft.com/office/officeart/2005/8/layout/hierarchy1"/>
    <dgm:cxn modelId="{CE272586-CA7F-494D-A4F9-E2C261922C33}" type="presParOf" srcId="{0385372C-6319-4D19-84CA-204476E6280A}" destId="{4640E749-4974-4F81-8FC1-839714866BCF}" srcOrd="1" destOrd="0" presId="urn:microsoft.com/office/officeart/2005/8/layout/hierarchy1"/>
    <dgm:cxn modelId="{9B5D6510-0D0D-4B29-BA01-0518D5FB75B8}" type="presParOf" srcId="{F2E4681B-0140-4373-BDE6-C351E5D1F80E}" destId="{D946F0BB-CC51-4DEF-AD66-F0A5CC6313DA}" srcOrd="1" destOrd="0" presId="urn:microsoft.com/office/officeart/2005/8/layout/hierarchy1"/>
    <dgm:cxn modelId="{07248D58-2BA6-4D42-9415-8CE252B995F2}" type="presParOf" srcId="{421DE064-A41B-49ED-9EC5-00106B017A6E}" destId="{9ED65119-548E-4F2A-96C4-508EEA950A5E}" srcOrd="1" destOrd="0" presId="urn:microsoft.com/office/officeart/2005/8/layout/hierarchy1"/>
    <dgm:cxn modelId="{8BFC5A1B-0C15-4491-9678-28E3C1AF8832}" type="presParOf" srcId="{9ED65119-548E-4F2A-96C4-508EEA950A5E}" destId="{9E34991A-5951-4AFB-B446-05285FA04896}" srcOrd="0" destOrd="0" presId="urn:microsoft.com/office/officeart/2005/8/layout/hierarchy1"/>
    <dgm:cxn modelId="{46560E2F-922C-45D1-8BFC-423CCA546674}" type="presParOf" srcId="{9E34991A-5951-4AFB-B446-05285FA04896}" destId="{4775BB3E-EAA9-40CD-8441-412F302655AB}" srcOrd="0" destOrd="0" presId="urn:microsoft.com/office/officeart/2005/8/layout/hierarchy1"/>
    <dgm:cxn modelId="{98C2E9EF-DFEA-4A4B-BE90-8813CC97AE54}" type="presParOf" srcId="{9E34991A-5951-4AFB-B446-05285FA04896}" destId="{27082EDF-5E34-4E04-AAEB-5918D49F4C2D}" srcOrd="1" destOrd="0" presId="urn:microsoft.com/office/officeart/2005/8/layout/hierarchy1"/>
    <dgm:cxn modelId="{26520528-BB78-4C13-9783-10847144F130}" type="presParOf" srcId="{9ED65119-548E-4F2A-96C4-508EEA950A5E}" destId="{02E0E3A4-D581-48A0-AC26-003ED8D10CA1}"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332A7D-4CD7-4A90-BC48-BEC186AAC3D3}">
      <dsp:nvSpPr>
        <dsp:cNvPr id="0" name=""/>
        <dsp:cNvSpPr/>
      </dsp:nvSpPr>
      <dsp:spPr>
        <a:xfrm>
          <a:off x="1357" y="475927"/>
          <a:ext cx="4766151" cy="302650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640E749-4974-4F81-8FC1-839714866BCF}">
      <dsp:nvSpPr>
        <dsp:cNvPr id="0" name=""/>
        <dsp:cNvSpPr/>
      </dsp:nvSpPr>
      <dsp:spPr>
        <a:xfrm>
          <a:off x="530930" y="979021"/>
          <a:ext cx="4766151" cy="302650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a:t>Extend user experience within modern pages &amp; libraries</a:t>
          </a:r>
        </a:p>
      </dsp:txBody>
      <dsp:txXfrm>
        <a:off x="619573" y="1067664"/>
        <a:ext cx="4588865" cy="2849220"/>
      </dsp:txXfrm>
    </dsp:sp>
    <dsp:sp modelId="{4775BB3E-EAA9-40CD-8441-412F302655AB}">
      <dsp:nvSpPr>
        <dsp:cNvPr id="0" name=""/>
        <dsp:cNvSpPr/>
      </dsp:nvSpPr>
      <dsp:spPr>
        <a:xfrm>
          <a:off x="5826654" y="475927"/>
          <a:ext cx="4766151" cy="302650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7082EDF-5E34-4E04-AAEB-5918D49F4C2D}">
      <dsp:nvSpPr>
        <dsp:cNvPr id="0" name=""/>
        <dsp:cNvSpPr/>
      </dsp:nvSpPr>
      <dsp:spPr>
        <a:xfrm>
          <a:off x="6356226" y="979021"/>
          <a:ext cx="4766151" cy="302650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a:t>Customize notification areas, toolbars, and list data views</a:t>
          </a:r>
        </a:p>
      </dsp:txBody>
      <dsp:txXfrm>
        <a:off x="6444869" y="1067664"/>
        <a:ext cx="4588865" cy="284922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1/12/2021 12:28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1/12/2021 12:28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1/12/2021 12:28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809737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27843-218F-4FCD-A8AB-4A6D090F80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43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1/12/2021 12:28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1851610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2.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4.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aphicFrame>
        <p:nvGraphicFramePr>
          <p:cNvPr id="6" name="Object 5">
            <a:extLst>
              <a:ext uri="{FF2B5EF4-FFF2-40B4-BE49-F238E27FC236}">
                <a16:creationId xmlns:a16="http://schemas.microsoft.com/office/drawing/2014/main" id="{546D7CCB-DA01-414E-8A09-C91781BAB0B9}"/>
              </a:ext>
            </a:extLst>
          </p:cNvPr>
          <p:cNvGraphicFramePr>
            <a:graphicFrameLocks noChangeAspect="1"/>
          </p:cNvGraphicFramePr>
          <p:nvPr userDrawn="1">
            <p:extLst>
              <p:ext uri="{D42A27DB-BD31-4B8C-83A1-F6EECF244321}">
                <p14:modId xmlns:p14="http://schemas.microsoft.com/office/powerpoint/2010/main" val="1396323356"/>
              </p:ext>
            </p:extLst>
          </p:nvPr>
        </p:nvGraphicFramePr>
        <p:xfrm>
          <a:off x="98425" y="98425"/>
          <a:ext cx="2476500" cy="666750"/>
        </p:xfrm>
        <a:graphic>
          <a:graphicData uri="http://schemas.openxmlformats.org/presentationml/2006/ole">
            <mc:AlternateContent xmlns:mc="http://schemas.openxmlformats.org/markup-compatibility/2006">
              <mc:Choice xmlns:v="urn:schemas-microsoft-com:vml" Requires="v">
                <p:oleObj name="Acrobat Document" r:id="rId2" imgW="2476500" imgH="666750" progId="AcroExch.Document.DC">
                  <p:embed/>
                </p:oleObj>
              </mc:Choice>
              <mc:Fallback>
                <p:oleObj name="Acrobat Document" r:id="rId2" imgW="2476500" imgH="666750" progId="AcroExch.Document.DC">
                  <p:embed/>
                  <p:pic>
                    <p:nvPicPr>
                      <p:cNvPr id="6" name="Object 5">
                        <a:extLst>
                          <a:ext uri="{FF2B5EF4-FFF2-40B4-BE49-F238E27FC236}">
                            <a16:creationId xmlns:a16="http://schemas.microsoft.com/office/drawing/2014/main" id="{546D7CCB-DA01-414E-8A09-C91781BAB0B9}"/>
                          </a:ext>
                        </a:extLst>
                      </p:cNvPr>
                      <p:cNvPicPr/>
                      <p:nvPr/>
                    </p:nvPicPr>
                    <p:blipFill>
                      <a:blip r:embed="rId3"/>
                      <a:stretch>
                        <a:fillRect/>
                      </a:stretch>
                    </p:blipFill>
                    <p:spPr>
                      <a:xfrm>
                        <a:off x="98425" y="98425"/>
                        <a:ext cx="2476500" cy="666750"/>
                      </a:xfrm>
                      <a:prstGeom prst="rect">
                        <a:avLst/>
                      </a:prstGeom>
                    </p:spPr>
                  </p:pic>
                </p:oleObj>
              </mc:Fallback>
            </mc:AlternateContent>
          </a:graphicData>
        </a:graphic>
      </p:graphicFrame>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71D14BB-C6D9-4DB9-B2BB-FE134BC5C42C}"/>
              </a:ext>
            </a:extLst>
          </p:cNvPr>
          <p:cNvGrpSpPr/>
          <p:nvPr userDrawn="1"/>
        </p:nvGrpSpPr>
        <p:grpSpPr>
          <a:xfrm>
            <a:off x="-1" y="0"/>
            <a:ext cx="12436476" cy="6994524"/>
            <a:chOff x="0" y="0"/>
            <a:chExt cx="12192000" cy="6858000"/>
          </a:xfrm>
        </p:grpSpPr>
        <p:pic>
          <p:nvPicPr>
            <p:cNvPr id="10" name="Picture 9" descr="A group of people sitting at a table&#10;&#10;Description automatically generated">
              <a:extLst>
                <a:ext uri="{FF2B5EF4-FFF2-40B4-BE49-F238E27FC236}">
                  <a16:creationId xmlns:a16="http://schemas.microsoft.com/office/drawing/2014/main" id="{ECE19287-5142-4A41-A886-11122EADBBD9}"/>
                </a:ext>
              </a:extLst>
            </p:cNvPr>
            <p:cNvPicPr>
              <a:picLocks noChangeAspect="1"/>
            </p:cNvPicPr>
            <p:nvPr/>
          </p:nvPicPr>
          <p:blipFill rotWithShape="1">
            <a:blip r:embed="rId2"/>
            <a:srcRect l="22507" t="12483" r="55" b="10079"/>
            <a:stretch/>
          </p:blipFill>
          <p:spPr>
            <a:xfrm>
              <a:off x="0" y="0"/>
              <a:ext cx="10287000" cy="6858000"/>
            </a:xfrm>
            <a:prstGeom prst="rect">
              <a:avLst/>
            </a:prstGeom>
          </p:spPr>
        </p:pic>
        <p:grpSp>
          <p:nvGrpSpPr>
            <p:cNvPr id="11" name="Group 10">
              <a:extLst>
                <a:ext uri="{FF2B5EF4-FFF2-40B4-BE49-F238E27FC236}">
                  <a16:creationId xmlns:a16="http://schemas.microsoft.com/office/drawing/2014/main" id="{17A3225C-2AB4-4699-8EF8-C8DE73570BBB}"/>
                </a:ext>
              </a:extLst>
            </p:cNvPr>
            <p:cNvGrpSpPr/>
            <p:nvPr userDrawn="1"/>
          </p:nvGrpSpPr>
          <p:grpSpPr>
            <a:xfrm>
              <a:off x="0" y="0"/>
              <a:ext cx="12192000" cy="6858000"/>
              <a:chOff x="0" y="0"/>
              <a:chExt cx="12192000" cy="6858000"/>
            </a:xfrm>
          </p:grpSpPr>
          <p:sp>
            <p:nvSpPr>
              <p:cNvPr id="12" name="Rectangle 11">
                <a:extLst>
                  <a:ext uri="{FF2B5EF4-FFF2-40B4-BE49-F238E27FC236}">
                    <a16:creationId xmlns:a16="http://schemas.microsoft.com/office/drawing/2014/main" id="{25292C0F-BB3B-428D-A60E-FF67478F13D8}"/>
                  </a:ext>
                </a:extLst>
              </p:cNvPr>
              <p:cNvSpPr/>
              <p:nvPr userDrawn="1"/>
            </p:nvSpPr>
            <p:spPr bwMode="auto">
              <a:xfrm>
                <a:off x="0" y="0"/>
                <a:ext cx="12192000" cy="6858000"/>
              </a:xfrm>
              <a:prstGeom prst="rect">
                <a:avLst/>
              </a:prstGeom>
              <a:gradFill flip="none" rotWithShape="1">
                <a:gsLst>
                  <a:gs pos="18000">
                    <a:srgbClr val="FFFFFF">
                      <a:alpha val="0"/>
                    </a:srgbClr>
                  </a:gs>
                  <a:gs pos="48000">
                    <a:srgbClr val="FFFFFF">
                      <a:alpha val="93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3ABACC7E-6120-4308-B30B-002CC64E84C0}"/>
                  </a:ext>
                </a:extLst>
              </p:cNvPr>
              <p:cNvSpPr/>
              <p:nvPr userDrawn="1"/>
            </p:nvSpPr>
            <p:spPr bwMode="auto">
              <a:xfrm>
                <a:off x="0" y="0"/>
                <a:ext cx="12192000" cy="6858000"/>
              </a:xfrm>
              <a:prstGeom prst="rect">
                <a:avLst/>
              </a:prstGeom>
              <a:gradFill flip="none" rotWithShape="1">
                <a:gsLst>
                  <a:gs pos="5000">
                    <a:srgbClr val="FFFFFF">
                      <a:alpha val="0"/>
                    </a:srgbClr>
                  </a:gs>
                  <a:gs pos="0">
                    <a:srgbClr val="FFFFFF">
                      <a:alpha val="61000"/>
                    </a:srgbClr>
                  </a:gs>
                  <a:gs pos="63000">
                    <a:srgbClr val="FFFFFF">
                      <a:alpha val="85000"/>
                    </a:srgbClr>
                  </a:gs>
                </a:gsLst>
                <a:lin ang="2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grpSp>
        <p:nvGrpSpPr>
          <p:cNvPr id="4" name="Group 3"/>
          <p:cNvGrpSpPr/>
          <p:nvPr userDrawn="1"/>
        </p:nvGrpSpPr>
        <p:grpSpPr>
          <a:xfrm>
            <a:off x="8160392" y="2046794"/>
            <a:ext cx="4031608" cy="4031608"/>
            <a:chOff x="3254124" y="585788"/>
            <a:chExt cx="5686426" cy="5686426"/>
          </a:xfrm>
        </p:grpSpPr>
        <p:sp>
          <p:nvSpPr>
            <p:cNvPr id="14" name="Oval 13">
              <a:extLst>
                <a:ext uri="{FF2B5EF4-FFF2-40B4-BE49-F238E27FC236}">
                  <a16:creationId xmlns:a16="http://schemas.microsoft.com/office/drawing/2014/main" id="{D7B16D4D-F0FF-4BD7-8506-DCC9BEA820E3}"/>
                </a:ext>
              </a:extLst>
            </p:cNvPr>
            <p:cNvSpPr/>
            <p:nvPr userDrawn="1"/>
          </p:nvSpPr>
          <p:spPr bwMode="auto">
            <a:xfrm>
              <a:off x="3254124" y="585788"/>
              <a:ext cx="5686426" cy="5686426"/>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 name="Group 14">
              <a:extLst>
                <a:ext uri="{FF2B5EF4-FFF2-40B4-BE49-F238E27FC236}">
                  <a16:creationId xmlns:a16="http://schemas.microsoft.com/office/drawing/2014/main" id="{D98A8186-9C5B-4108-B635-B73ED912EFDF}"/>
                </a:ext>
              </a:extLst>
            </p:cNvPr>
            <p:cNvGrpSpPr/>
            <p:nvPr userDrawn="1"/>
          </p:nvGrpSpPr>
          <p:grpSpPr>
            <a:xfrm>
              <a:off x="3396745" y="822897"/>
              <a:ext cx="5238498" cy="4861946"/>
              <a:chOff x="3294798" y="728277"/>
              <a:chExt cx="5442391" cy="5051185"/>
            </a:xfrm>
          </p:grpSpPr>
          <p:grpSp>
            <p:nvGrpSpPr>
              <p:cNvPr id="16" name="Group 15">
                <a:extLst>
                  <a:ext uri="{FF2B5EF4-FFF2-40B4-BE49-F238E27FC236}">
                    <a16:creationId xmlns:a16="http://schemas.microsoft.com/office/drawing/2014/main" id="{03E7FC44-3F91-44E9-9412-0D6BBF3D01CB}"/>
                  </a:ext>
                </a:extLst>
              </p:cNvPr>
              <p:cNvGrpSpPr/>
              <p:nvPr/>
            </p:nvGrpSpPr>
            <p:grpSpPr>
              <a:xfrm>
                <a:off x="3294798" y="3142688"/>
                <a:ext cx="498403" cy="498402"/>
                <a:chOff x="13621735" y="1943807"/>
                <a:chExt cx="563360" cy="563360"/>
              </a:xfrm>
              <a:solidFill>
                <a:srgbClr val="0078D4"/>
              </a:solidFill>
            </p:grpSpPr>
            <p:sp>
              <p:nvSpPr>
                <p:cNvPr id="56" name="Oval 55">
                  <a:extLst>
                    <a:ext uri="{FF2B5EF4-FFF2-40B4-BE49-F238E27FC236}">
                      <a16:creationId xmlns:a16="http://schemas.microsoft.com/office/drawing/2014/main" id="{F467329B-652E-47A5-9460-70B9F7D211E3}"/>
                    </a:ext>
                  </a:extLst>
                </p:cNvPr>
                <p:cNvSpPr/>
                <p:nvPr/>
              </p:nvSpPr>
              <p:spPr bwMode="auto">
                <a:xfrm>
                  <a:off x="13621735" y="1943807"/>
                  <a:ext cx="563360" cy="563360"/>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7" name="Freeform 5">
                  <a:extLst>
                    <a:ext uri="{FF2B5EF4-FFF2-40B4-BE49-F238E27FC236}">
                      <a16:creationId xmlns:a16="http://schemas.microsoft.com/office/drawing/2014/main" id="{6E32A12A-1E00-4F79-BB08-80B131B4D1F6}"/>
                    </a:ext>
                  </a:extLst>
                </p:cNvPr>
                <p:cNvSpPr>
                  <a:spLocks noEditPoints="1"/>
                </p:cNvSpPr>
                <p:nvPr/>
              </p:nvSpPr>
              <p:spPr bwMode="auto">
                <a:xfrm>
                  <a:off x="13832036" y="2106523"/>
                  <a:ext cx="142757" cy="23792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7" name="Group 16">
                <a:extLst>
                  <a:ext uri="{FF2B5EF4-FFF2-40B4-BE49-F238E27FC236}">
                    <a16:creationId xmlns:a16="http://schemas.microsoft.com/office/drawing/2014/main" id="{E0874409-897E-4C7B-AEC9-4316C0B3C1F0}"/>
                  </a:ext>
                </a:extLst>
              </p:cNvPr>
              <p:cNvGrpSpPr/>
              <p:nvPr/>
            </p:nvGrpSpPr>
            <p:grpSpPr>
              <a:xfrm>
                <a:off x="7588764" y="5147407"/>
                <a:ext cx="397084" cy="397084"/>
                <a:chOff x="13928921" y="5641579"/>
                <a:chExt cx="696017" cy="696017"/>
              </a:xfrm>
              <a:solidFill>
                <a:srgbClr val="0078D4"/>
              </a:solidFill>
            </p:grpSpPr>
            <p:sp>
              <p:nvSpPr>
                <p:cNvPr id="54" name="Oval 53">
                  <a:extLst>
                    <a:ext uri="{FF2B5EF4-FFF2-40B4-BE49-F238E27FC236}">
                      <a16:creationId xmlns:a16="http://schemas.microsoft.com/office/drawing/2014/main" id="{299547BF-D7FD-495C-899E-111095E85A81}"/>
                    </a:ext>
                  </a:extLst>
                </p:cNvPr>
                <p:cNvSpPr/>
                <p:nvPr/>
              </p:nvSpPr>
              <p:spPr bwMode="auto">
                <a:xfrm>
                  <a:off x="13928921" y="5641579"/>
                  <a:ext cx="696017" cy="69601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55" name="Freeform 13">
                  <a:extLst>
                    <a:ext uri="{FF2B5EF4-FFF2-40B4-BE49-F238E27FC236}">
                      <a16:creationId xmlns:a16="http://schemas.microsoft.com/office/drawing/2014/main" id="{884300AE-6B4F-47EF-8B00-FCD32560AC38}"/>
                    </a:ext>
                  </a:extLst>
                </p:cNvPr>
                <p:cNvSpPr>
                  <a:spLocks noEditPoints="1"/>
                </p:cNvSpPr>
                <p:nvPr/>
              </p:nvSpPr>
              <p:spPr bwMode="auto">
                <a:xfrm>
                  <a:off x="14103041" y="5862043"/>
                  <a:ext cx="347776" cy="255088"/>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E19862F8-36AA-43B6-A6C5-F1F0E4DB2A68}"/>
                  </a:ext>
                </a:extLst>
              </p:cNvPr>
              <p:cNvGrpSpPr/>
              <p:nvPr/>
            </p:nvGrpSpPr>
            <p:grpSpPr>
              <a:xfrm>
                <a:off x="7192179" y="976888"/>
                <a:ext cx="493832" cy="493832"/>
                <a:chOff x="13203360" y="3110330"/>
                <a:chExt cx="696132" cy="696132"/>
              </a:xfrm>
              <a:solidFill>
                <a:srgbClr val="0078D4"/>
              </a:solidFill>
            </p:grpSpPr>
            <p:sp>
              <p:nvSpPr>
                <p:cNvPr id="50" name="Oval 49">
                  <a:extLst>
                    <a:ext uri="{FF2B5EF4-FFF2-40B4-BE49-F238E27FC236}">
                      <a16:creationId xmlns:a16="http://schemas.microsoft.com/office/drawing/2014/main" id="{A4C4A93B-3F24-443C-8D94-DB03C18CE573}"/>
                    </a:ext>
                  </a:extLst>
                </p:cNvPr>
                <p:cNvSpPr/>
                <p:nvPr/>
              </p:nvSpPr>
              <p:spPr bwMode="auto">
                <a:xfrm>
                  <a:off x="13203360" y="3110330"/>
                  <a:ext cx="696132" cy="69613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51" name="Group 326">
                  <a:extLst>
                    <a:ext uri="{FF2B5EF4-FFF2-40B4-BE49-F238E27FC236}">
                      <a16:creationId xmlns:a16="http://schemas.microsoft.com/office/drawing/2014/main" id="{B9358272-468C-4256-A54F-18880288E7D1}"/>
                    </a:ext>
                  </a:extLst>
                </p:cNvPr>
                <p:cNvGrpSpPr>
                  <a:grpSpLocks noChangeAspect="1"/>
                </p:cNvGrpSpPr>
                <p:nvPr/>
              </p:nvGrpSpPr>
              <p:grpSpPr bwMode="auto">
                <a:xfrm>
                  <a:off x="13342189" y="3327841"/>
                  <a:ext cx="443136" cy="263812"/>
                  <a:chOff x="6817" y="2557"/>
                  <a:chExt cx="257" cy="153"/>
                </a:xfrm>
                <a:grpFill/>
              </p:grpSpPr>
              <p:sp>
                <p:nvSpPr>
                  <p:cNvPr id="52" name="Rectangle 327">
                    <a:extLst>
                      <a:ext uri="{FF2B5EF4-FFF2-40B4-BE49-F238E27FC236}">
                        <a16:creationId xmlns:a16="http://schemas.microsoft.com/office/drawing/2014/main" id="{003FA087-E626-4DC7-AA6A-8B3A45E8CD3A}"/>
                      </a:ext>
                    </a:extLst>
                  </p:cNvPr>
                  <p:cNvSpPr>
                    <a:spLocks noChangeArrowheads="1"/>
                  </p:cNvSpPr>
                  <p:nvPr/>
                </p:nvSpPr>
                <p:spPr bwMode="auto">
                  <a:xfrm>
                    <a:off x="6860" y="2557"/>
                    <a:ext cx="169" cy="107"/>
                  </a:xfrm>
                  <a:prstGeom prst="rect">
                    <a:avLst/>
                  </a:pr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sp>
                <p:nvSpPr>
                  <p:cNvPr id="53" name="Freeform 328">
                    <a:extLst>
                      <a:ext uri="{FF2B5EF4-FFF2-40B4-BE49-F238E27FC236}">
                        <a16:creationId xmlns:a16="http://schemas.microsoft.com/office/drawing/2014/main" id="{4AE3ABF0-AC67-4377-B135-BDF4C81F8655}"/>
                      </a:ext>
                    </a:extLst>
                  </p:cNvPr>
                  <p:cNvSpPr>
                    <a:spLocks/>
                  </p:cNvSpPr>
                  <p:nvPr/>
                </p:nvSpPr>
                <p:spPr bwMode="auto">
                  <a:xfrm>
                    <a:off x="6817" y="2664"/>
                    <a:ext cx="257" cy="46"/>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grpSp>
            <p:nvGrpSpPr>
              <p:cNvPr id="19" name="Group 18">
                <a:extLst>
                  <a:ext uri="{FF2B5EF4-FFF2-40B4-BE49-F238E27FC236}">
                    <a16:creationId xmlns:a16="http://schemas.microsoft.com/office/drawing/2014/main" id="{1B496FFB-82CA-4C70-B187-AFF62520C9F3}"/>
                  </a:ext>
                </a:extLst>
              </p:cNvPr>
              <p:cNvGrpSpPr/>
              <p:nvPr/>
            </p:nvGrpSpPr>
            <p:grpSpPr>
              <a:xfrm>
                <a:off x="3825501" y="4640266"/>
                <a:ext cx="498403" cy="498402"/>
                <a:chOff x="3031579" y="3111346"/>
                <a:chExt cx="498403" cy="498402"/>
              </a:xfrm>
            </p:grpSpPr>
            <p:sp>
              <p:nvSpPr>
                <p:cNvPr id="48" name="Oval 47">
                  <a:extLst>
                    <a:ext uri="{FF2B5EF4-FFF2-40B4-BE49-F238E27FC236}">
                      <a16:creationId xmlns:a16="http://schemas.microsoft.com/office/drawing/2014/main" id="{7EBCA94C-90AE-4F84-A3C2-CFF35CC8911E}"/>
                    </a:ext>
                  </a:extLst>
                </p:cNvPr>
                <p:cNvSpPr/>
                <p:nvPr/>
              </p:nvSpPr>
              <p:spPr bwMode="auto">
                <a:xfrm>
                  <a:off x="3031579" y="3111346"/>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9" name="browser">
                  <a:extLst>
                    <a:ext uri="{FF2B5EF4-FFF2-40B4-BE49-F238E27FC236}">
                      <a16:creationId xmlns:a16="http://schemas.microsoft.com/office/drawing/2014/main" id="{C141B793-B2FC-491F-8507-90676731E723}"/>
                    </a:ext>
                  </a:extLst>
                </p:cNvPr>
                <p:cNvSpPr>
                  <a:spLocks noChangeAspect="1" noEditPoints="1"/>
                </p:cNvSpPr>
                <p:nvPr/>
              </p:nvSpPr>
              <p:spPr bwMode="auto">
                <a:xfrm>
                  <a:off x="3162137" y="3258573"/>
                  <a:ext cx="237286" cy="20394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0" name="Group 19">
                <a:extLst>
                  <a:ext uri="{FF2B5EF4-FFF2-40B4-BE49-F238E27FC236}">
                    <a16:creationId xmlns:a16="http://schemas.microsoft.com/office/drawing/2014/main" id="{12152532-463D-4EA7-ACF9-806EEA748E57}"/>
                  </a:ext>
                </a:extLst>
              </p:cNvPr>
              <p:cNvGrpSpPr/>
              <p:nvPr/>
            </p:nvGrpSpPr>
            <p:grpSpPr>
              <a:xfrm>
                <a:off x="8321799" y="3810958"/>
                <a:ext cx="415390" cy="415388"/>
                <a:chOff x="8434940" y="4202643"/>
                <a:chExt cx="498403" cy="498402"/>
              </a:xfrm>
            </p:grpSpPr>
            <p:sp>
              <p:nvSpPr>
                <p:cNvPr id="46" name="Oval 45">
                  <a:extLst>
                    <a:ext uri="{FF2B5EF4-FFF2-40B4-BE49-F238E27FC236}">
                      <a16:creationId xmlns:a16="http://schemas.microsoft.com/office/drawing/2014/main" id="{F44819DA-F56F-437C-B2A3-F9E318B4A04D}"/>
                    </a:ext>
                  </a:extLst>
                </p:cNvPr>
                <p:cNvSpPr/>
                <p:nvPr/>
              </p:nvSpPr>
              <p:spPr bwMode="auto">
                <a:xfrm>
                  <a:off x="8434940" y="4202643"/>
                  <a:ext cx="498403" cy="49840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7" name="browser_4">
                  <a:extLst>
                    <a:ext uri="{FF2B5EF4-FFF2-40B4-BE49-F238E27FC236}">
                      <a16:creationId xmlns:a16="http://schemas.microsoft.com/office/drawing/2014/main" id="{EA87656A-BE65-436D-9168-3EF49B7946B4}"/>
                    </a:ext>
                  </a:extLst>
                </p:cNvPr>
                <p:cNvSpPr>
                  <a:spLocks noChangeAspect="1" noEditPoints="1"/>
                </p:cNvSpPr>
                <p:nvPr/>
              </p:nvSpPr>
              <p:spPr bwMode="auto">
                <a:xfrm>
                  <a:off x="8563047" y="4362127"/>
                  <a:ext cx="242188" cy="179435"/>
                </a:xfrm>
                <a:custGeom>
                  <a:avLst/>
                  <a:gdLst>
                    <a:gd name="T0" fmla="*/ 33 w 247"/>
                    <a:gd name="T1" fmla="*/ 100 h 183"/>
                    <a:gd name="T2" fmla="*/ 131 w 247"/>
                    <a:gd name="T3" fmla="*/ 100 h 183"/>
                    <a:gd name="T4" fmla="*/ 33 w 247"/>
                    <a:gd name="T5" fmla="*/ 150 h 183"/>
                    <a:gd name="T6" fmla="*/ 131 w 247"/>
                    <a:gd name="T7" fmla="*/ 150 h 183"/>
                    <a:gd name="T8" fmla="*/ 215 w 247"/>
                    <a:gd name="T9" fmla="*/ 124 h 183"/>
                    <a:gd name="T10" fmla="*/ 215 w 247"/>
                    <a:gd name="T11" fmla="*/ 100 h 183"/>
                    <a:gd name="T12" fmla="*/ 165 w 247"/>
                    <a:gd name="T13" fmla="*/ 100 h 183"/>
                    <a:gd name="T14" fmla="*/ 165 w 247"/>
                    <a:gd name="T15" fmla="*/ 150 h 183"/>
                    <a:gd name="T16" fmla="*/ 215 w 247"/>
                    <a:gd name="T17" fmla="*/ 150 h 183"/>
                    <a:gd name="T18" fmla="*/ 215 w 247"/>
                    <a:gd name="T19" fmla="*/ 124 h 183"/>
                    <a:gd name="T20" fmla="*/ 215 w 247"/>
                    <a:gd name="T21" fmla="*/ 50 h 183"/>
                    <a:gd name="T22" fmla="*/ 215 w 247"/>
                    <a:gd name="T23" fmla="*/ 33 h 183"/>
                    <a:gd name="T24" fmla="*/ 33 w 247"/>
                    <a:gd name="T25" fmla="*/ 33 h 183"/>
                    <a:gd name="T26" fmla="*/ 33 w 247"/>
                    <a:gd name="T27" fmla="*/ 68 h 183"/>
                    <a:gd name="T28" fmla="*/ 215 w 247"/>
                    <a:gd name="T29" fmla="*/ 68 h 183"/>
                    <a:gd name="T30" fmla="*/ 215 w 247"/>
                    <a:gd name="T31" fmla="*/ 50 h 183"/>
                    <a:gd name="T32" fmla="*/ 247 w 247"/>
                    <a:gd name="T33" fmla="*/ 92 h 183"/>
                    <a:gd name="T34" fmla="*/ 247 w 247"/>
                    <a:gd name="T35" fmla="*/ 0 h 183"/>
                    <a:gd name="T36" fmla="*/ 0 w 247"/>
                    <a:gd name="T37" fmla="*/ 0 h 183"/>
                    <a:gd name="T38" fmla="*/ 0 w 247"/>
                    <a:gd name="T39" fmla="*/ 183 h 183"/>
                    <a:gd name="T40" fmla="*/ 247 w 247"/>
                    <a:gd name="T41" fmla="*/ 183 h 183"/>
                    <a:gd name="T42" fmla="*/ 247 w 247"/>
                    <a:gd name="T43" fmla="*/ 9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7" h="183">
                      <a:moveTo>
                        <a:pt x="33" y="100"/>
                      </a:moveTo>
                      <a:lnTo>
                        <a:pt x="131" y="100"/>
                      </a:lnTo>
                      <a:moveTo>
                        <a:pt x="33" y="150"/>
                      </a:moveTo>
                      <a:lnTo>
                        <a:pt x="131" y="150"/>
                      </a:lnTo>
                      <a:moveTo>
                        <a:pt x="215" y="124"/>
                      </a:moveTo>
                      <a:lnTo>
                        <a:pt x="215" y="100"/>
                      </a:lnTo>
                      <a:lnTo>
                        <a:pt x="165" y="100"/>
                      </a:lnTo>
                      <a:lnTo>
                        <a:pt x="165" y="150"/>
                      </a:lnTo>
                      <a:lnTo>
                        <a:pt x="215" y="150"/>
                      </a:lnTo>
                      <a:lnTo>
                        <a:pt x="215" y="124"/>
                      </a:lnTo>
                      <a:moveTo>
                        <a:pt x="215" y="50"/>
                      </a:moveTo>
                      <a:lnTo>
                        <a:pt x="215" y="33"/>
                      </a:lnTo>
                      <a:lnTo>
                        <a:pt x="33" y="33"/>
                      </a:lnTo>
                      <a:lnTo>
                        <a:pt x="33" y="68"/>
                      </a:lnTo>
                      <a:lnTo>
                        <a:pt x="215" y="68"/>
                      </a:lnTo>
                      <a:lnTo>
                        <a:pt x="215" y="50"/>
                      </a:lnTo>
                      <a:moveTo>
                        <a:pt x="247" y="92"/>
                      </a:moveTo>
                      <a:lnTo>
                        <a:pt x="247" y="0"/>
                      </a:lnTo>
                      <a:lnTo>
                        <a:pt x="0" y="0"/>
                      </a:lnTo>
                      <a:lnTo>
                        <a:pt x="0" y="183"/>
                      </a:lnTo>
                      <a:lnTo>
                        <a:pt x="247" y="183"/>
                      </a:lnTo>
                      <a:lnTo>
                        <a:pt x="247" y="92"/>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97ECD2C8-9E87-41CE-BC87-BF9F7A2BDC16}"/>
                  </a:ext>
                </a:extLst>
              </p:cNvPr>
              <p:cNvGrpSpPr/>
              <p:nvPr/>
            </p:nvGrpSpPr>
            <p:grpSpPr>
              <a:xfrm>
                <a:off x="4345970" y="1093077"/>
                <a:ext cx="430322" cy="430320"/>
                <a:chOff x="8682536" y="1611842"/>
                <a:chExt cx="498403" cy="498402"/>
              </a:xfrm>
            </p:grpSpPr>
            <p:sp>
              <p:nvSpPr>
                <p:cNvPr id="44" name="Oval 43">
                  <a:extLst>
                    <a:ext uri="{FF2B5EF4-FFF2-40B4-BE49-F238E27FC236}">
                      <a16:creationId xmlns:a16="http://schemas.microsoft.com/office/drawing/2014/main" id="{4F669EB3-0538-4CCB-B01D-F5D70103437A}"/>
                    </a:ext>
                  </a:extLst>
                </p:cNvPr>
                <p:cNvSpPr/>
                <p:nvPr/>
              </p:nvSpPr>
              <p:spPr bwMode="auto">
                <a:xfrm>
                  <a:off x="8682536" y="1611842"/>
                  <a:ext cx="498403" cy="498402"/>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45" name="professional services">
                  <a:extLst>
                    <a:ext uri="{FF2B5EF4-FFF2-40B4-BE49-F238E27FC236}">
                      <a16:creationId xmlns:a16="http://schemas.microsoft.com/office/drawing/2014/main" id="{3721A723-470F-4073-89BE-9716A08692BF}"/>
                    </a:ext>
                  </a:extLst>
                </p:cNvPr>
                <p:cNvSpPr>
                  <a:spLocks noChangeAspect="1" noEditPoints="1"/>
                </p:cNvSpPr>
                <p:nvPr/>
              </p:nvSpPr>
              <p:spPr bwMode="auto">
                <a:xfrm>
                  <a:off x="8817513" y="1760401"/>
                  <a:ext cx="228461" cy="201284"/>
                </a:xfrm>
                <a:custGeom>
                  <a:avLst/>
                  <a:gdLst>
                    <a:gd name="T0" fmla="*/ 0 w 269"/>
                    <a:gd name="T1" fmla="*/ 192 h 237"/>
                    <a:gd name="T2" fmla="*/ 269 w 269"/>
                    <a:gd name="T3" fmla="*/ 192 h 237"/>
                    <a:gd name="T4" fmla="*/ 65 w 269"/>
                    <a:gd name="T5" fmla="*/ 109 h 237"/>
                    <a:gd name="T6" fmla="*/ 65 w 269"/>
                    <a:gd name="T7" fmla="*/ 154 h 237"/>
                    <a:gd name="T8" fmla="*/ 225 w 269"/>
                    <a:gd name="T9" fmla="*/ 154 h 237"/>
                    <a:gd name="T10" fmla="*/ 225 w 269"/>
                    <a:gd name="T11" fmla="*/ 70 h 237"/>
                    <a:gd name="T12" fmla="*/ 141 w 269"/>
                    <a:gd name="T13" fmla="*/ 70 h 237"/>
                    <a:gd name="T14" fmla="*/ 141 w 269"/>
                    <a:gd name="T15" fmla="*/ 109 h 237"/>
                    <a:gd name="T16" fmla="*/ 141 w 269"/>
                    <a:gd name="T17" fmla="*/ 109 h 237"/>
                    <a:gd name="T18" fmla="*/ 141 w 269"/>
                    <a:gd name="T19" fmla="*/ 39 h 237"/>
                    <a:gd name="T20" fmla="*/ 38 w 269"/>
                    <a:gd name="T21" fmla="*/ 39 h 237"/>
                    <a:gd name="T22" fmla="*/ 38 w 269"/>
                    <a:gd name="T23" fmla="*/ 109 h 237"/>
                    <a:gd name="T24" fmla="*/ 60 w 269"/>
                    <a:gd name="T25" fmla="*/ 109 h 237"/>
                    <a:gd name="T26" fmla="*/ 141 w 269"/>
                    <a:gd name="T27" fmla="*/ 109 h 237"/>
                    <a:gd name="T28" fmla="*/ 141 w 269"/>
                    <a:gd name="T29" fmla="*/ 109 h 237"/>
                    <a:gd name="T30" fmla="*/ 0 w 269"/>
                    <a:gd name="T31" fmla="*/ 0 h 237"/>
                    <a:gd name="T32" fmla="*/ 0 w 269"/>
                    <a:gd name="T33" fmla="*/ 237 h 237"/>
                    <a:gd name="T34" fmla="*/ 269 w 269"/>
                    <a:gd name="T35" fmla="*/ 237 h 237"/>
                    <a:gd name="T36" fmla="*/ 269 w 269"/>
                    <a:gd name="T37" fmla="*/ 0 h 237"/>
                    <a:gd name="T38" fmla="*/ 0 w 269"/>
                    <a:gd name="T39" fmla="*/ 0 h 237"/>
                    <a:gd name="T40" fmla="*/ 0 w 269"/>
                    <a:gd name="T4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237">
                      <a:moveTo>
                        <a:pt x="0" y="192"/>
                      </a:moveTo>
                      <a:lnTo>
                        <a:pt x="269" y="192"/>
                      </a:lnTo>
                      <a:moveTo>
                        <a:pt x="65" y="109"/>
                      </a:moveTo>
                      <a:lnTo>
                        <a:pt x="65" y="154"/>
                      </a:lnTo>
                      <a:lnTo>
                        <a:pt x="225" y="154"/>
                      </a:lnTo>
                      <a:lnTo>
                        <a:pt x="225" y="70"/>
                      </a:lnTo>
                      <a:lnTo>
                        <a:pt x="141" y="70"/>
                      </a:lnTo>
                      <a:moveTo>
                        <a:pt x="141" y="109"/>
                      </a:moveTo>
                      <a:lnTo>
                        <a:pt x="141" y="109"/>
                      </a:lnTo>
                      <a:lnTo>
                        <a:pt x="141" y="39"/>
                      </a:lnTo>
                      <a:lnTo>
                        <a:pt x="38" y="39"/>
                      </a:lnTo>
                      <a:lnTo>
                        <a:pt x="38" y="109"/>
                      </a:lnTo>
                      <a:lnTo>
                        <a:pt x="60" y="109"/>
                      </a:lnTo>
                      <a:lnTo>
                        <a:pt x="141" y="109"/>
                      </a:lnTo>
                      <a:lnTo>
                        <a:pt x="141" y="109"/>
                      </a:lnTo>
                      <a:moveTo>
                        <a:pt x="0" y="0"/>
                      </a:moveTo>
                      <a:lnTo>
                        <a:pt x="0" y="237"/>
                      </a:lnTo>
                      <a:lnTo>
                        <a:pt x="269" y="237"/>
                      </a:lnTo>
                      <a:lnTo>
                        <a:pt x="269" y="0"/>
                      </a:lnTo>
                      <a:lnTo>
                        <a:pt x="0" y="0"/>
                      </a:lnTo>
                      <a:lnTo>
                        <a:pt x="0" y="0"/>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2" name="Oval 21">
                <a:extLst>
                  <a:ext uri="{FF2B5EF4-FFF2-40B4-BE49-F238E27FC236}">
                    <a16:creationId xmlns:a16="http://schemas.microsoft.com/office/drawing/2014/main" id="{E390400A-4A99-4AFD-ABAA-021371DDCD91}"/>
                  </a:ext>
                </a:extLst>
              </p:cNvPr>
              <p:cNvSpPr/>
              <p:nvPr/>
            </p:nvSpPr>
            <p:spPr bwMode="auto">
              <a:xfrm>
                <a:off x="5528241" y="72827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3" name="Oval 22">
                <a:extLst>
                  <a:ext uri="{FF2B5EF4-FFF2-40B4-BE49-F238E27FC236}">
                    <a16:creationId xmlns:a16="http://schemas.microsoft.com/office/drawing/2014/main" id="{11EBEEF3-F243-4E9E-BD51-86A61F7CC302}"/>
                  </a:ext>
                </a:extLst>
              </p:cNvPr>
              <p:cNvSpPr/>
              <p:nvPr/>
            </p:nvSpPr>
            <p:spPr bwMode="auto">
              <a:xfrm>
                <a:off x="4894115" y="5651434"/>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24" name="Oval 23">
                <a:extLst>
                  <a:ext uri="{FF2B5EF4-FFF2-40B4-BE49-F238E27FC236}">
                    <a16:creationId xmlns:a16="http://schemas.microsoft.com/office/drawing/2014/main" id="{87D22FB7-34A2-4C8F-8299-E85E465A65CA}"/>
                  </a:ext>
                </a:extLst>
              </p:cNvPr>
              <p:cNvSpPr/>
              <p:nvPr/>
            </p:nvSpPr>
            <p:spPr bwMode="auto">
              <a:xfrm>
                <a:off x="8500083" y="2591837"/>
                <a:ext cx="128028" cy="128028"/>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25" name="Straight Connector 24">
                <a:extLst>
                  <a:ext uri="{FF2B5EF4-FFF2-40B4-BE49-F238E27FC236}">
                    <a16:creationId xmlns:a16="http://schemas.microsoft.com/office/drawing/2014/main" id="{8591162D-7D19-4349-B89D-A9CE982C1E3F}"/>
                  </a:ext>
                </a:extLst>
              </p:cNvPr>
              <p:cNvCxnSpPr>
                <a:cxnSpLocks/>
                <a:stCxn id="44" idx="3"/>
                <a:endCxn id="56" idx="0"/>
              </p:cNvCxnSpPr>
              <p:nvPr/>
            </p:nvCxnSpPr>
            <p:spPr>
              <a:xfrm flipH="1">
                <a:off x="3543999" y="1460379"/>
                <a:ext cx="864987" cy="16823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00778B44-6BED-43AC-9C79-7A8250F34486}"/>
                  </a:ext>
                </a:extLst>
              </p:cNvPr>
              <p:cNvCxnSpPr>
                <a:stCxn id="56" idx="4"/>
                <a:endCxn id="48" idx="1"/>
              </p:cNvCxnSpPr>
              <p:nvPr/>
            </p:nvCxnSpPr>
            <p:spPr>
              <a:xfrm>
                <a:off x="3544000" y="3641090"/>
                <a:ext cx="354490" cy="107216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589FDCB7-9946-49EF-973E-C3E896D88EFF}"/>
                  </a:ext>
                </a:extLst>
              </p:cNvPr>
              <p:cNvCxnSpPr>
                <a:stCxn id="44" idx="7"/>
                <a:endCxn id="22" idx="3"/>
              </p:cNvCxnSpPr>
              <p:nvPr/>
            </p:nvCxnSpPr>
            <p:spPr>
              <a:xfrm flipV="1">
                <a:off x="4713269" y="837555"/>
                <a:ext cx="833722" cy="31854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AC9F3976-DE65-4801-AAAA-DB2D60875603}"/>
                  </a:ext>
                </a:extLst>
              </p:cNvPr>
              <p:cNvCxnSpPr>
                <a:cxnSpLocks/>
                <a:stCxn id="44" idx="7"/>
                <a:endCxn id="50" idx="2"/>
              </p:cNvCxnSpPr>
              <p:nvPr/>
            </p:nvCxnSpPr>
            <p:spPr>
              <a:xfrm>
                <a:off x="4713269" y="1156096"/>
                <a:ext cx="2478910" cy="677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673DE2FA-6D5E-48A5-A451-78D1E691978B}"/>
                  </a:ext>
                </a:extLst>
              </p:cNvPr>
              <p:cNvCxnSpPr>
                <a:stCxn id="50" idx="5"/>
                <a:endCxn id="24" idx="1"/>
              </p:cNvCxnSpPr>
              <p:nvPr/>
            </p:nvCxnSpPr>
            <p:spPr>
              <a:xfrm>
                <a:off x="7613691" y="1398400"/>
                <a:ext cx="905141" cy="12121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0E511A2A-70B9-4DCD-9755-45C496222942}"/>
                  </a:ext>
                </a:extLst>
              </p:cNvPr>
              <p:cNvCxnSpPr>
                <a:stCxn id="46" idx="0"/>
                <a:endCxn id="24" idx="4"/>
              </p:cNvCxnSpPr>
              <p:nvPr/>
            </p:nvCxnSpPr>
            <p:spPr>
              <a:xfrm flipV="1">
                <a:off x="8529494" y="2719865"/>
                <a:ext cx="34603" cy="109109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AEFFDE40-6D20-4B4E-8951-E5783E107BA7}"/>
                  </a:ext>
                </a:extLst>
              </p:cNvPr>
              <p:cNvCxnSpPr>
                <a:cxnSpLocks/>
                <a:stCxn id="46" idx="4"/>
                <a:endCxn id="54" idx="7"/>
              </p:cNvCxnSpPr>
              <p:nvPr/>
            </p:nvCxnSpPr>
            <p:spPr>
              <a:xfrm flipH="1">
                <a:off x="7927696" y="4226346"/>
                <a:ext cx="601798" cy="979213"/>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FCE87A4A-EE01-4042-A199-E1C34D3C8F91}"/>
                  </a:ext>
                </a:extLst>
              </p:cNvPr>
              <p:cNvCxnSpPr>
                <a:stCxn id="54" idx="3"/>
                <a:endCxn id="23" idx="6"/>
              </p:cNvCxnSpPr>
              <p:nvPr/>
            </p:nvCxnSpPr>
            <p:spPr>
              <a:xfrm flipH="1">
                <a:off x="5022143" y="5486339"/>
                <a:ext cx="2624773" cy="22910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41098EFA-2E47-43DF-92DA-F745076A4A97}"/>
                  </a:ext>
                </a:extLst>
              </p:cNvPr>
              <p:cNvCxnSpPr>
                <a:stCxn id="48" idx="4"/>
                <a:endCxn id="23" idx="2"/>
              </p:cNvCxnSpPr>
              <p:nvPr/>
            </p:nvCxnSpPr>
            <p:spPr>
              <a:xfrm>
                <a:off x="4074703" y="5138668"/>
                <a:ext cx="819412" cy="5767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4" name="Straight Connector 33">
                <a:extLst>
                  <a:ext uri="{FF2B5EF4-FFF2-40B4-BE49-F238E27FC236}">
                    <a16:creationId xmlns:a16="http://schemas.microsoft.com/office/drawing/2014/main" id="{66EB9322-EE4A-4BA5-9B9B-DCA5C0399E4B}"/>
                  </a:ext>
                </a:extLst>
              </p:cNvPr>
              <p:cNvCxnSpPr>
                <a:cxnSpLocks/>
                <a:stCxn id="44" idx="4"/>
                <a:endCxn id="48" idx="0"/>
              </p:cNvCxnSpPr>
              <p:nvPr/>
            </p:nvCxnSpPr>
            <p:spPr>
              <a:xfrm flipH="1">
                <a:off x="4074702" y="1523397"/>
                <a:ext cx="486425" cy="311686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E80043DB-3F16-41EF-A0F2-1040337FDE19}"/>
                  </a:ext>
                </a:extLst>
              </p:cNvPr>
              <p:cNvCxnSpPr>
                <a:cxnSpLocks/>
                <a:stCxn id="44" idx="5"/>
                <a:endCxn id="23" idx="1"/>
              </p:cNvCxnSpPr>
              <p:nvPr/>
            </p:nvCxnSpPr>
            <p:spPr>
              <a:xfrm>
                <a:off x="4713269" y="1460379"/>
                <a:ext cx="199596" cy="420980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6" name="Straight Connector 35">
                <a:extLst>
                  <a:ext uri="{FF2B5EF4-FFF2-40B4-BE49-F238E27FC236}">
                    <a16:creationId xmlns:a16="http://schemas.microsoft.com/office/drawing/2014/main" id="{75897515-4144-401D-976D-CFF0C115FB7B}"/>
                  </a:ext>
                </a:extLst>
              </p:cNvPr>
              <p:cNvCxnSpPr>
                <a:cxnSpLocks/>
                <a:endCxn id="56" idx="5"/>
              </p:cNvCxnSpPr>
              <p:nvPr/>
            </p:nvCxnSpPr>
            <p:spPr>
              <a:xfrm flipH="1" flipV="1">
                <a:off x="3720212" y="3568100"/>
                <a:ext cx="1157619" cy="2098228"/>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7" name="Straight Connector 36">
                <a:extLst>
                  <a:ext uri="{FF2B5EF4-FFF2-40B4-BE49-F238E27FC236}">
                    <a16:creationId xmlns:a16="http://schemas.microsoft.com/office/drawing/2014/main" id="{B040D1DB-EBFC-46D5-B72A-9BD36C70BF42}"/>
                  </a:ext>
                </a:extLst>
              </p:cNvPr>
              <p:cNvCxnSpPr>
                <a:cxnSpLocks/>
                <a:stCxn id="54" idx="2"/>
                <a:endCxn id="56" idx="6"/>
              </p:cNvCxnSpPr>
              <p:nvPr/>
            </p:nvCxnSpPr>
            <p:spPr>
              <a:xfrm flipH="1" flipV="1">
                <a:off x="3793201" y="3391889"/>
                <a:ext cx="3795563" cy="195406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8" name="Straight Connector 37">
                <a:extLst>
                  <a:ext uri="{FF2B5EF4-FFF2-40B4-BE49-F238E27FC236}">
                    <a16:creationId xmlns:a16="http://schemas.microsoft.com/office/drawing/2014/main" id="{FCEB4D88-2638-422F-9089-127ACB3B289A}"/>
                  </a:ext>
                </a:extLst>
              </p:cNvPr>
              <p:cNvCxnSpPr>
                <a:cxnSpLocks/>
                <a:stCxn id="46" idx="2"/>
                <a:endCxn id="56" idx="7"/>
              </p:cNvCxnSpPr>
              <p:nvPr/>
            </p:nvCxnSpPr>
            <p:spPr>
              <a:xfrm flipH="1" flipV="1">
                <a:off x="3720212" y="3215677"/>
                <a:ext cx="4601588" cy="80297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39" name="Straight Connector 38">
                <a:extLst>
                  <a:ext uri="{FF2B5EF4-FFF2-40B4-BE49-F238E27FC236}">
                    <a16:creationId xmlns:a16="http://schemas.microsoft.com/office/drawing/2014/main" id="{7CAAB017-28CB-457B-B365-5F3E3A2F1053}"/>
                  </a:ext>
                </a:extLst>
              </p:cNvPr>
              <p:cNvCxnSpPr>
                <a:cxnSpLocks/>
                <a:stCxn id="50" idx="3"/>
                <a:endCxn id="56" idx="7"/>
              </p:cNvCxnSpPr>
              <p:nvPr/>
            </p:nvCxnSpPr>
            <p:spPr>
              <a:xfrm flipH="1">
                <a:off x="3720212" y="1398401"/>
                <a:ext cx="3544287" cy="181727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0" name="Straight Connector 39">
                <a:extLst>
                  <a:ext uri="{FF2B5EF4-FFF2-40B4-BE49-F238E27FC236}">
                    <a16:creationId xmlns:a16="http://schemas.microsoft.com/office/drawing/2014/main" id="{393B6684-5025-411C-A972-576C45C4E69A}"/>
                  </a:ext>
                </a:extLst>
              </p:cNvPr>
              <p:cNvCxnSpPr>
                <a:cxnSpLocks/>
                <a:stCxn id="50" idx="4"/>
                <a:endCxn id="46" idx="1"/>
              </p:cNvCxnSpPr>
              <p:nvPr/>
            </p:nvCxnSpPr>
            <p:spPr>
              <a:xfrm>
                <a:off x="7439095" y="1470720"/>
                <a:ext cx="943537" cy="2401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1" name="Straight Connector 40">
                <a:extLst>
                  <a:ext uri="{FF2B5EF4-FFF2-40B4-BE49-F238E27FC236}">
                    <a16:creationId xmlns:a16="http://schemas.microsoft.com/office/drawing/2014/main" id="{C4186851-F7D3-4F7E-851D-DFFA1E66F6F9}"/>
                  </a:ext>
                </a:extLst>
              </p:cNvPr>
              <p:cNvCxnSpPr>
                <a:cxnSpLocks/>
                <a:stCxn id="24" idx="1"/>
                <a:endCxn id="44" idx="6"/>
              </p:cNvCxnSpPr>
              <p:nvPr/>
            </p:nvCxnSpPr>
            <p:spPr>
              <a:xfrm flipH="1" flipV="1">
                <a:off x="4776288" y="1308238"/>
                <a:ext cx="3742545" cy="13023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2" name="Straight Connector 41">
                <a:extLst>
                  <a:ext uri="{FF2B5EF4-FFF2-40B4-BE49-F238E27FC236}">
                    <a16:creationId xmlns:a16="http://schemas.microsoft.com/office/drawing/2014/main" id="{2FAA8F3D-78CB-430C-B53C-29B9D4C88093}"/>
                  </a:ext>
                </a:extLst>
              </p:cNvPr>
              <p:cNvCxnSpPr>
                <a:cxnSpLocks/>
                <a:stCxn id="54" idx="0"/>
                <a:endCxn id="50" idx="4"/>
              </p:cNvCxnSpPr>
              <p:nvPr/>
            </p:nvCxnSpPr>
            <p:spPr>
              <a:xfrm flipH="1" flipV="1">
                <a:off x="7439095" y="1470720"/>
                <a:ext cx="348212" cy="367668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43" name="Straight Connector 42">
                <a:extLst>
                  <a:ext uri="{FF2B5EF4-FFF2-40B4-BE49-F238E27FC236}">
                    <a16:creationId xmlns:a16="http://schemas.microsoft.com/office/drawing/2014/main" id="{B019B57D-766E-4AB7-A238-49E0F440427A}"/>
                  </a:ext>
                </a:extLst>
              </p:cNvPr>
              <p:cNvCxnSpPr>
                <a:cxnSpLocks/>
                <a:stCxn id="54" idx="1"/>
                <a:endCxn id="44" idx="5"/>
              </p:cNvCxnSpPr>
              <p:nvPr/>
            </p:nvCxnSpPr>
            <p:spPr>
              <a:xfrm flipH="1" flipV="1">
                <a:off x="4713269" y="1460379"/>
                <a:ext cx="2933647" cy="37451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sp>
          <p:nvSpPr>
            <p:cNvPr id="58" name="Oval 57">
              <a:extLst>
                <a:ext uri="{FF2B5EF4-FFF2-40B4-BE49-F238E27FC236}">
                  <a16:creationId xmlns:a16="http://schemas.microsoft.com/office/drawing/2014/main" id="{7D66F3A5-2EAB-4A7E-9966-DC5D4EBD6914}"/>
                </a:ext>
              </a:extLst>
            </p:cNvPr>
            <p:cNvSpPr/>
            <p:nvPr userDrawn="1"/>
          </p:nvSpPr>
          <p:spPr bwMode="auto">
            <a:xfrm>
              <a:off x="4060839" y="1393172"/>
              <a:ext cx="4071658" cy="4071658"/>
            </a:xfrm>
            <a:prstGeom prst="ellipse">
              <a:avLst/>
            </a:prstGeom>
            <a:solidFill>
              <a:srgbClr val="E6E6E6"/>
            </a:solidFill>
            <a:ln>
              <a:noFill/>
            </a:ln>
            <a:effectLst>
              <a:innerShdw blurRad="355600" dir="54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F33CE9D2-791E-41BC-94EE-680E5CE9CD71}"/>
                </a:ext>
              </a:extLst>
            </p:cNvPr>
            <p:cNvGrpSpPr/>
            <p:nvPr userDrawn="1"/>
          </p:nvGrpSpPr>
          <p:grpSpPr>
            <a:xfrm>
              <a:off x="4276751" y="1547040"/>
              <a:ext cx="3453848" cy="3749954"/>
              <a:chOff x="4186365" y="1448904"/>
              <a:chExt cx="3634620" cy="3946225"/>
            </a:xfrm>
          </p:grpSpPr>
          <p:grpSp>
            <p:nvGrpSpPr>
              <p:cNvPr id="60" name="Group 59">
                <a:extLst>
                  <a:ext uri="{FF2B5EF4-FFF2-40B4-BE49-F238E27FC236}">
                    <a16:creationId xmlns:a16="http://schemas.microsoft.com/office/drawing/2014/main" id="{C73E592A-8484-4121-8CF1-BA910CFA95BB}"/>
                  </a:ext>
                </a:extLst>
              </p:cNvPr>
              <p:cNvGrpSpPr/>
              <p:nvPr/>
            </p:nvGrpSpPr>
            <p:grpSpPr>
              <a:xfrm>
                <a:off x="5490775" y="4405535"/>
                <a:ext cx="363171" cy="363169"/>
                <a:chOff x="12338847" y="3736105"/>
                <a:chExt cx="410503" cy="410501"/>
              </a:xfrm>
              <a:solidFill>
                <a:srgbClr val="0078D4"/>
              </a:solidFill>
            </p:grpSpPr>
            <p:sp>
              <p:nvSpPr>
                <p:cNvPr id="104" name="Oval 103">
                  <a:extLst>
                    <a:ext uri="{FF2B5EF4-FFF2-40B4-BE49-F238E27FC236}">
                      <a16:creationId xmlns:a16="http://schemas.microsoft.com/office/drawing/2014/main" id="{B0D6B8ED-94AF-423D-9A70-A682A71B7DEA}"/>
                    </a:ext>
                  </a:extLst>
                </p:cNvPr>
                <p:cNvSpPr/>
                <p:nvPr/>
              </p:nvSpPr>
              <p:spPr bwMode="auto">
                <a:xfrm>
                  <a:off x="12338847" y="3736105"/>
                  <a:ext cx="410503" cy="410501"/>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5" name="directory_2">
                  <a:extLst>
                    <a:ext uri="{FF2B5EF4-FFF2-40B4-BE49-F238E27FC236}">
                      <a16:creationId xmlns:a16="http://schemas.microsoft.com/office/drawing/2014/main" id="{40B2F43F-8212-4097-B1DA-8696180299CE}"/>
                    </a:ext>
                  </a:extLst>
                </p:cNvPr>
                <p:cNvSpPr>
                  <a:spLocks noChangeAspect="1" noEditPoints="1"/>
                </p:cNvSpPr>
                <p:nvPr/>
              </p:nvSpPr>
              <p:spPr bwMode="auto">
                <a:xfrm>
                  <a:off x="12457549" y="3854431"/>
                  <a:ext cx="173099" cy="173851"/>
                </a:xfrm>
                <a:custGeom>
                  <a:avLst/>
                  <a:gdLst>
                    <a:gd name="T0" fmla="*/ 91 w 317"/>
                    <a:gd name="T1" fmla="*/ 135 h 318"/>
                    <a:gd name="T2" fmla="*/ 126 w 317"/>
                    <a:gd name="T3" fmla="*/ 100 h 318"/>
                    <a:gd name="T4" fmla="*/ 162 w 317"/>
                    <a:gd name="T5" fmla="*/ 135 h 318"/>
                    <a:gd name="T6" fmla="*/ 126 w 317"/>
                    <a:gd name="T7" fmla="*/ 170 h 318"/>
                    <a:gd name="T8" fmla="*/ 91 w 317"/>
                    <a:gd name="T9" fmla="*/ 135 h 318"/>
                    <a:gd name="T10" fmla="*/ 190 w 317"/>
                    <a:gd name="T11" fmla="*/ 234 h 318"/>
                    <a:gd name="T12" fmla="*/ 126 w 317"/>
                    <a:gd name="T13" fmla="*/ 170 h 318"/>
                    <a:gd name="T14" fmla="*/ 63 w 317"/>
                    <a:gd name="T15" fmla="*/ 234 h 318"/>
                    <a:gd name="T16" fmla="*/ 0 w 317"/>
                    <a:gd name="T17" fmla="*/ 284 h 318"/>
                    <a:gd name="T18" fmla="*/ 34 w 317"/>
                    <a:gd name="T19" fmla="*/ 318 h 318"/>
                    <a:gd name="T20" fmla="*/ 283 w 317"/>
                    <a:gd name="T21" fmla="*/ 318 h 318"/>
                    <a:gd name="T22" fmla="*/ 317 w 317"/>
                    <a:gd name="T23" fmla="*/ 284 h 318"/>
                    <a:gd name="T24" fmla="*/ 317 w 317"/>
                    <a:gd name="T25" fmla="*/ 35 h 318"/>
                    <a:gd name="T26" fmla="*/ 283 w 317"/>
                    <a:gd name="T27" fmla="*/ 1 h 318"/>
                    <a:gd name="T28" fmla="*/ 34 w 317"/>
                    <a:gd name="T29" fmla="*/ 1 h 318"/>
                    <a:gd name="T30" fmla="*/ 0 w 317"/>
                    <a:gd name="T31" fmla="*/ 35 h 318"/>
                    <a:gd name="T32" fmla="*/ 0 w 317"/>
                    <a:gd name="T33" fmla="*/ 284 h 318"/>
                    <a:gd name="T34" fmla="*/ 239 w 317"/>
                    <a:gd name="T35" fmla="*/ 318 h 318"/>
                    <a:gd name="T36" fmla="*/ 239 w 317"/>
                    <a:gd name="T37" fmla="*/ 0 h 318"/>
                    <a:gd name="T38" fmla="*/ 239 w 317"/>
                    <a:gd name="T39" fmla="*/ 107 h 318"/>
                    <a:gd name="T40" fmla="*/ 317 w 317"/>
                    <a:gd name="T41" fmla="*/ 107 h 318"/>
                    <a:gd name="T42" fmla="*/ 239 w 317"/>
                    <a:gd name="T43" fmla="*/ 212 h 318"/>
                    <a:gd name="T44" fmla="*/ 317 w 317"/>
                    <a:gd name="T45" fmla="*/ 21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7" h="318">
                      <a:moveTo>
                        <a:pt x="91" y="135"/>
                      </a:moveTo>
                      <a:cubicBezTo>
                        <a:pt x="91" y="115"/>
                        <a:pt x="107" y="100"/>
                        <a:pt x="126" y="100"/>
                      </a:cubicBezTo>
                      <a:cubicBezTo>
                        <a:pt x="146" y="100"/>
                        <a:pt x="162" y="115"/>
                        <a:pt x="162" y="135"/>
                      </a:cubicBezTo>
                      <a:cubicBezTo>
                        <a:pt x="162" y="154"/>
                        <a:pt x="146" y="170"/>
                        <a:pt x="126" y="170"/>
                      </a:cubicBezTo>
                      <a:cubicBezTo>
                        <a:pt x="107" y="170"/>
                        <a:pt x="91" y="154"/>
                        <a:pt x="91" y="135"/>
                      </a:cubicBezTo>
                      <a:close/>
                      <a:moveTo>
                        <a:pt x="190" y="234"/>
                      </a:moveTo>
                      <a:cubicBezTo>
                        <a:pt x="190" y="198"/>
                        <a:pt x="161" y="170"/>
                        <a:pt x="126" y="170"/>
                      </a:cubicBezTo>
                      <a:cubicBezTo>
                        <a:pt x="92" y="170"/>
                        <a:pt x="63" y="198"/>
                        <a:pt x="63" y="234"/>
                      </a:cubicBezTo>
                      <a:moveTo>
                        <a:pt x="0" y="284"/>
                      </a:moveTo>
                      <a:cubicBezTo>
                        <a:pt x="0" y="303"/>
                        <a:pt x="15" y="318"/>
                        <a:pt x="34" y="318"/>
                      </a:cubicBezTo>
                      <a:cubicBezTo>
                        <a:pt x="283" y="318"/>
                        <a:pt x="283" y="318"/>
                        <a:pt x="283" y="318"/>
                      </a:cubicBezTo>
                      <a:cubicBezTo>
                        <a:pt x="301" y="318"/>
                        <a:pt x="317" y="303"/>
                        <a:pt x="317" y="284"/>
                      </a:cubicBezTo>
                      <a:cubicBezTo>
                        <a:pt x="317" y="35"/>
                        <a:pt x="317" y="35"/>
                        <a:pt x="317" y="35"/>
                      </a:cubicBezTo>
                      <a:cubicBezTo>
                        <a:pt x="317" y="16"/>
                        <a:pt x="301" y="1"/>
                        <a:pt x="283" y="1"/>
                      </a:cubicBezTo>
                      <a:cubicBezTo>
                        <a:pt x="34" y="1"/>
                        <a:pt x="34" y="1"/>
                        <a:pt x="34" y="1"/>
                      </a:cubicBezTo>
                      <a:cubicBezTo>
                        <a:pt x="15" y="1"/>
                        <a:pt x="0" y="16"/>
                        <a:pt x="0" y="35"/>
                      </a:cubicBezTo>
                      <a:lnTo>
                        <a:pt x="0" y="284"/>
                      </a:lnTo>
                      <a:close/>
                      <a:moveTo>
                        <a:pt x="239" y="318"/>
                      </a:moveTo>
                      <a:cubicBezTo>
                        <a:pt x="239" y="0"/>
                        <a:pt x="239" y="0"/>
                        <a:pt x="239" y="0"/>
                      </a:cubicBezTo>
                      <a:moveTo>
                        <a:pt x="239" y="107"/>
                      </a:moveTo>
                      <a:cubicBezTo>
                        <a:pt x="317" y="107"/>
                        <a:pt x="317" y="107"/>
                        <a:pt x="317" y="107"/>
                      </a:cubicBezTo>
                      <a:moveTo>
                        <a:pt x="239" y="212"/>
                      </a:moveTo>
                      <a:cubicBezTo>
                        <a:pt x="317" y="212"/>
                        <a:pt x="317" y="212"/>
                        <a:pt x="317" y="212"/>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1" name="Group 60">
                <a:extLst>
                  <a:ext uri="{FF2B5EF4-FFF2-40B4-BE49-F238E27FC236}">
                    <a16:creationId xmlns:a16="http://schemas.microsoft.com/office/drawing/2014/main" id="{432D27AD-96D7-413C-B24A-6AE823EF46C7}"/>
                  </a:ext>
                </a:extLst>
              </p:cNvPr>
              <p:cNvGrpSpPr/>
              <p:nvPr/>
            </p:nvGrpSpPr>
            <p:grpSpPr>
              <a:xfrm>
                <a:off x="4909378" y="2039662"/>
                <a:ext cx="363171" cy="363169"/>
                <a:chOff x="4952196" y="1976770"/>
                <a:chExt cx="363171" cy="363169"/>
              </a:xfrm>
            </p:grpSpPr>
            <p:sp>
              <p:nvSpPr>
                <p:cNvPr id="102" name="Oval 101">
                  <a:extLst>
                    <a:ext uri="{FF2B5EF4-FFF2-40B4-BE49-F238E27FC236}">
                      <a16:creationId xmlns:a16="http://schemas.microsoft.com/office/drawing/2014/main" id="{62E986F1-2FF5-4D19-9963-293451109CAD}"/>
                    </a:ext>
                  </a:extLst>
                </p:cNvPr>
                <p:cNvSpPr/>
                <p:nvPr/>
              </p:nvSpPr>
              <p:spPr bwMode="auto">
                <a:xfrm>
                  <a:off x="4952196" y="1976770"/>
                  <a:ext cx="363171" cy="363169"/>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3" name="mail">
                  <a:extLst>
                    <a:ext uri="{FF2B5EF4-FFF2-40B4-BE49-F238E27FC236}">
                      <a16:creationId xmlns:a16="http://schemas.microsoft.com/office/drawing/2014/main" id="{6926F991-6D8C-46DF-83E5-77A57BAC95F1}"/>
                    </a:ext>
                  </a:extLst>
                </p:cNvPr>
                <p:cNvSpPr>
                  <a:spLocks noChangeAspect="1" noEditPoints="1"/>
                </p:cNvSpPr>
                <p:nvPr/>
              </p:nvSpPr>
              <p:spPr bwMode="auto">
                <a:xfrm>
                  <a:off x="5046560" y="2106023"/>
                  <a:ext cx="174439" cy="104665"/>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D8F68782-B54B-4B20-985C-DD0B6AB702BD}"/>
                  </a:ext>
                </a:extLst>
              </p:cNvPr>
              <p:cNvGrpSpPr/>
              <p:nvPr/>
            </p:nvGrpSpPr>
            <p:grpSpPr>
              <a:xfrm>
                <a:off x="4382259" y="3691181"/>
                <a:ext cx="559320" cy="559317"/>
                <a:chOff x="13761047" y="3611693"/>
                <a:chExt cx="632216" cy="632213"/>
              </a:xfrm>
              <a:solidFill>
                <a:srgbClr val="0078D4"/>
              </a:solidFill>
            </p:grpSpPr>
            <p:sp>
              <p:nvSpPr>
                <p:cNvPr id="100" name="Oval 99">
                  <a:extLst>
                    <a:ext uri="{FF2B5EF4-FFF2-40B4-BE49-F238E27FC236}">
                      <a16:creationId xmlns:a16="http://schemas.microsoft.com/office/drawing/2014/main" id="{1E312B5E-D1E9-4F4A-80F7-1DA84DED5807}"/>
                    </a:ext>
                  </a:extLst>
                </p:cNvPr>
                <p:cNvSpPr/>
                <p:nvPr/>
              </p:nvSpPr>
              <p:spPr bwMode="auto">
                <a:xfrm>
                  <a:off x="13761047" y="3611693"/>
                  <a:ext cx="632216" cy="63221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101" name="calendar_4">
                  <a:extLst>
                    <a:ext uri="{FF2B5EF4-FFF2-40B4-BE49-F238E27FC236}">
                      <a16:creationId xmlns:a16="http://schemas.microsoft.com/office/drawing/2014/main" id="{8D6210B1-DB8C-4C98-9E53-5AECA644486A}"/>
                    </a:ext>
                  </a:extLst>
                </p:cNvPr>
                <p:cNvSpPr>
                  <a:spLocks noChangeAspect="1" noEditPoints="1"/>
                </p:cNvSpPr>
                <p:nvPr/>
              </p:nvSpPr>
              <p:spPr bwMode="auto">
                <a:xfrm>
                  <a:off x="13937413" y="3793787"/>
                  <a:ext cx="279483" cy="268026"/>
                </a:xfrm>
                <a:custGeom>
                  <a:avLst/>
                  <a:gdLst>
                    <a:gd name="T0" fmla="*/ 244 w 244"/>
                    <a:gd name="T1" fmla="*/ 135 h 234"/>
                    <a:gd name="T2" fmla="*/ 244 w 244"/>
                    <a:gd name="T3" fmla="*/ 234 h 234"/>
                    <a:gd name="T4" fmla="*/ 0 w 244"/>
                    <a:gd name="T5" fmla="*/ 234 h 234"/>
                    <a:gd name="T6" fmla="*/ 0 w 244"/>
                    <a:gd name="T7" fmla="*/ 24 h 234"/>
                    <a:gd name="T8" fmla="*/ 244 w 244"/>
                    <a:gd name="T9" fmla="*/ 24 h 234"/>
                    <a:gd name="T10" fmla="*/ 244 w 244"/>
                    <a:gd name="T11" fmla="*/ 135 h 234"/>
                    <a:gd name="T12" fmla="*/ 0 w 244"/>
                    <a:gd name="T13" fmla="*/ 72 h 234"/>
                    <a:gd name="T14" fmla="*/ 244 w 244"/>
                    <a:gd name="T15" fmla="*/ 72 h 234"/>
                    <a:gd name="T16" fmla="*/ 50 w 244"/>
                    <a:gd name="T17" fmla="*/ 0 h 234"/>
                    <a:gd name="T18" fmla="*/ 50 w 244"/>
                    <a:gd name="T19" fmla="*/ 50 h 234"/>
                    <a:gd name="T20" fmla="*/ 195 w 244"/>
                    <a:gd name="T21" fmla="*/ 0 h 234"/>
                    <a:gd name="T22" fmla="*/ 195 w 244"/>
                    <a:gd name="T23" fmla="*/ 50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234">
                      <a:moveTo>
                        <a:pt x="244" y="135"/>
                      </a:moveTo>
                      <a:lnTo>
                        <a:pt x="244" y="234"/>
                      </a:lnTo>
                      <a:lnTo>
                        <a:pt x="0" y="234"/>
                      </a:lnTo>
                      <a:lnTo>
                        <a:pt x="0" y="24"/>
                      </a:lnTo>
                      <a:lnTo>
                        <a:pt x="244" y="24"/>
                      </a:lnTo>
                      <a:lnTo>
                        <a:pt x="244" y="135"/>
                      </a:lnTo>
                      <a:moveTo>
                        <a:pt x="0" y="72"/>
                      </a:moveTo>
                      <a:lnTo>
                        <a:pt x="244" y="72"/>
                      </a:lnTo>
                      <a:moveTo>
                        <a:pt x="50" y="0"/>
                      </a:moveTo>
                      <a:lnTo>
                        <a:pt x="50" y="50"/>
                      </a:lnTo>
                      <a:moveTo>
                        <a:pt x="195" y="0"/>
                      </a:moveTo>
                      <a:lnTo>
                        <a:pt x="195" y="50"/>
                      </a:ln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3E95FE9A-79C1-4DCE-91EE-91ACBB1C95AD}"/>
                  </a:ext>
                </a:extLst>
              </p:cNvPr>
              <p:cNvGrpSpPr>
                <a:grpSpLocks/>
              </p:cNvGrpSpPr>
              <p:nvPr/>
            </p:nvGrpSpPr>
            <p:grpSpPr>
              <a:xfrm>
                <a:off x="7110271" y="4023388"/>
                <a:ext cx="563733" cy="563732"/>
                <a:chOff x="13803529" y="3916500"/>
                <a:chExt cx="745835" cy="745835"/>
              </a:xfrm>
              <a:solidFill>
                <a:srgbClr val="0078D4"/>
              </a:solidFill>
            </p:grpSpPr>
            <p:sp>
              <p:nvSpPr>
                <p:cNvPr id="98" name="Oval 97">
                  <a:extLst>
                    <a:ext uri="{FF2B5EF4-FFF2-40B4-BE49-F238E27FC236}">
                      <a16:creationId xmlns:a16="http://schemas.microsoft.com/office/drawing/2014/main" id="{EF2074ED-C08B-4A13-AA3C-FC8FF86110F0}"/>
                    </a:ext>
                  </a:extLst>
                </p:cNvPr>
                <p:cNvSpPr/>
                <p:nvPr/>
              </p:nvSpPr>
              <p:spPr bwMode="auto">
                <a:xfrm>
                  <a:off x="13803529" y="3916500"/>
                  <a:ext cx="745835" cy="745835"/>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9" name="Freeform 5">
                  <a:extLst>
                    <a:ext uri="{FF2B5EF4-FFF2-40B4-BE49-F238E27FC236}">
                      <a16:creationId xmlns:a16="http://schemas.microsoft.com/office/drawing/2014/main" id="{167A86B1-8391-4612-97D1-8F3B6318471D}"/>
                    </a:ext>
                  </a:extLst>
                </p:cNvPr>
                <p:cNvSpPr>
                  <a:spLocks noEditPoints="1"/>
                </p:cNvSpPr>
                <p:nvPr/>
              </p:nvSpPr>
              <p:spPr bwMode="auto">
                <a:xfrm>
                  <a:off x="13998036" y="4138595"/>
                  <a:ext cx="356822" cy="30164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F46E7181-FE43-4085-8673-FC4CD9536051}"/>
                  </a:ext>
                </a:extLst>
              </p:cNvPr>
              <p:cNvGrpSpPr/>
              <p:nvPr/>
            </p:nvGrpSpPr>
            <p:grpSpPr>
              <a:xfrm>
                <a:off x="4186365" y="2753125"/>
                <a:ext cx="468106" cy="468106"/>
                <a:chOff x="3968201" y="2753125"/>
                <a:chExt cx="468106" cy="468106"/>
              </a:xfrm>
            </p:grpSpPr>
            <p:sp>
              <p:nvSpPr>
                <p:cNvPr id="96" name="Oval 95">
                  <a:extLst>
                    <a:ext uri="{FF2B5EF4-FFF2-40B4-BE49-F238E27FC236}">
                      <a16:creationId xmlns:a16="http://schemas.microsoft.com/office/drawing/2014/main" id="{52141838-C7E3-463A-9BF1-C7B18EBB1FE4}"/>
                    </a:ext>
                  </a:extLst>
                </p:cNvPr>
                <p:cNvSpPr/>
                <p:nvPr/>
              </p:nvSpPr>
              <p:spPr bwMode="auto">
                <a:xfrm>
                  <a:off x="3968201" y="2753125"/>
                  <a:ext cx="468106" cy="468106"/>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7" name="Freeform 5">
                  <a:extLst>
                    <a:ext uri="{FF2B5EF4-FFF2-40B4-BE49-F238E27FC236}">
                      <a16:creationId xmlns:a16="http://schemas.microsoft.com/office/drawing/2014/main" id="{6F5F5DF0-9901-4501-BBB8-335D42FFF719}"/>
                    </a:ext>
                  </a:extLst>
                </p:cNvPr>
                <p:cNvSpPr>
                  <a:spLocks noEditPoints="1"/>
                </p:cNvSpPr>
                <p:nvPr/>
              </p:nvSpPr>
              <p:spPr bwMode="auto">
                <a:xfrm>
                  <a:off x="4131735" y="2908395"/>
                  <a:ext cx="141025" cy="157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5" name="Group 64">
                <a:extLst>
                  <a:ext uri="{FF2B5EF4-FFF2-40B4-BE49-F238E27FC236}">
                    <a16:creationId xmlns:a16="http://schemas.microsoft.com/office/drawing/2014/main" id="{0A60DE26-46E8-4FEE-8294-559FDCB3CC4A}"/>
                  </a:ext>
                </a:extLst>
              </p:cNvPr>
              <p:cNvGrpSpPr/>
              <p:nvPr/>
            </p:nvGrpSpPr>
            <p:grpSpPr>
              <a:xfrm>
                <a:off x="7508941" y="3291702"/>
                <a:ext cx="312044" cy="312044"/>
                <a:chOff x="13200683" y="3102397"/>
                <a:chExt cx="283224" cy="283224"/>
              </a:xfrm>
              <a:solidFill>
                <a:srgbClr val="0078D4"/>
              </a:solidFill>
            </p:grpSpPr>
            <p:sp>
              <p:nvSpPr>
                <p:cNvPr id="94" name="Oval 93">
                  <a:extLst>
                    <a:ext uri="{FF2B5EF4-FFF2-40B4-BE49-F238E27FC236}">
                      <a16:creationId xmlns:a16="http://schemas.microsoft.com/office/drawing/2014/main" id="{4F3250EE-73E5-4E58-8AFC-2E85DB0B5970}"/>
                    </a:ext>
                  </a:extLst>
                </p:cNvPr>
                <p:cNvSpPr/>
                <p:nvPr/>
              </p:nvSpPr>
              <p:spPr bwMode="auto">
                <a:xfrm>
                  <a:off x="13200683" y="3102397"/>
                  <a:ext cx="283224" cy="28322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5" name="bag">
                  <a:extLst>
                    <a:ext uri="{FF2B5EF4-FFF2-40B4-BE49-F238E27FC236}">
                      <a16:creationId xmlns:a16="http://schemas.microsoft.com/office/drawing/2014/main" id="{7E716B75-415B-4D9B-A690-3A4ADD5CEA2B}"/>
                    </a:ext>
                  </a:extLst>
                </p:cNvPr>
                <p:cNvSpPr>
                  <a:spLocks noChangeAspect="1" noEditPoints="1"/>
                </p:cNvSpPr>
                <p:nvPr/>
              </p:nvSpPr>
              <p:spPr bwMode="auto">
                <a:xfrm>
                  <a:off x="13292075" y="3181615"/>
                  <a:ext cx="100441" cy="124789"/>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952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AFB8F827-3721-40EA-A17E-E20B13E6E732}"/>
                  </a:ext>
                </a:extLst>
              </p:cNvPr>
              <p:cNvGrpSpPr/>
              <p:nvPr/>
            </p:nvGrpSpPr>
            <p:grpSpPr>
              <a:xfrm>
                <a:off x="5990336" y="1448904"/>
                <a:ext cx="562085" cy="562085"/>
                <a:chOff x="11261807" y="3805936"/>
                <a:chExt cx="510172" cy="510172"/>
              </a:xfrm>
              <a:solidFill>
                <a:srgbClr val="0078D4"/>
              </a:solidFill>
            </p:grpSpPr>
            <p:sp>
              <p:nvSpPr>
                <p:cNvPr id="92" name="Oval 91">
                  <a:extLst>
                    <a:ext uri="{FF2B5EF4-FFF2-40B4-BE49-F238E27FC236}">
                      <a16:creationId xmlns:a16="http://schemas.microsoft.com/office/drawing/2014/main" id="{F5A29B7C-4FED-4500-96A0-5A818592749F}"/>
                    </a:ext>
                  </a:extLst>
                </p:cNvPr>
                <p:cNvSpPr/>
                <p:nvPr/>
              </p:nvSpPr>
              <p:spPr bwMode="auto">
                <a:xfrm>
                  <a:off x="11261807" y="3805936"/>
                  <a:ext cx="510172" cy="510172"/>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3" name="speech_5" title="Icon of two overlapping chat bubbles">
                  <a:extLst>
                    <a:ext uri="{FF2B5EF4-FFF2-40B4-BE49-F238E27FC236}">
                      <a16:creationId xmlns:a16="http://schemas.microsoft.com/office/drawing/2014/main" id="{FA038645-EE95-43FB-8822-B846CEBB8A09}"/>
                    </a:ext>
                  </a:extLst>
                </p:cNvPr>
                <p:cNvSpPr>
                  <a:spLocks noChangeAspect="1" noEditPoints="1"/>
                </p:cNvSpPr>
                <p:nvPr/>
              </p:nvSpPr>
              <p:spPr bwMode="auto">
                <a:xfrm>
                  <a:off x="11396869" y="3973526"/>
                  <a:ext cx="240049" cy="187693"/>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2700"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67" name="Group 66">
                <a:extLst>
                  <a:ext uri="{FF2B5EF4-FFF2-40B4-BE49-F238E27FC236}">
                    <a16:creationId xmlns:a16="http://schemas.microsoft.com/office/drawing/2014/main" id="{B7A7DF2E-509F-43A5-B558-2AAC6D386401}"/>
                  </a:ext>
                </a:extLst>
              </p:cNvPr>
              <p:cNvGrpSpPr/>
              <p:nvPr/>
            </p:nvGrpSpPr>
            <p:grpSpPr>
              <a:xfrm>
                <a:off x="7109285" y="2127539"/>
                <a:ext cx="625586" cy="625586"/>
                <a:chOff x="10942964" y="2551492"/>
                <a:chExt cx="567807" cy="567807"/>
              </a:xfrm>
              <a:solidFill>
                <a:srgbClr val="0078D4"/>
              </a:solidFill>
            </p:grpSpPr>
            <p:sp>
              <p:nvSpPr>
                <p:cNvPr id="90" name="Oval 89">
                  <a:extLst>
                    <a:ext uri="{FF2B5EF4-FFF2-40B4-BE49-F238E27FC236}">
                      <a16:creationId xmlns:a16="http://schemas.microsoft.com/office/drawing/2014/main" id="{EB52CA64-8246-4CCF-9D4B-2A22397AC55E}"/>
                    </a:ext>
                  </a:extLst>
                </p:cNvPr>
                <p:cNvSpPr/>
                <p:nvPr/>
              </p:nvSpPr>
              <p:spPr bwMode="auto">
                <a:xfrm>
                  <a:off x="10942964" y="2551492"/>
                  <a:ext cx="567807" cy="567807"/>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91" name="graph_9" title="Icon of a line chart with connected circles at varying points">
                  <a:extLst>
                    <a:ext uri="{FF2B5EF4-FFF2-40B4-BE49-F238E27FC236}">
                      <a16:creationId xmlns:a16="http://schemas.microsoft.com/office/drawing/2014/main" id="{A1EB2260-0510-4F99-BA25-52AA4D196465}"/>
                    </a:ext>
                  </a:extLst>
                </p:cNvPr>
                <p:cNvSpPr>
                  <a:spLocks noChangeAspect="1" noEditPoints="1"/>
                </p:cNvSpPr>
                <p:nvPr/>
              </p:nvSpPr>
              <p:spPr bwMode="auto">
                <a:xfrm>
                  <a:off x="11120074" y="2709141"/>
                  <a:ext cx="251687" cy="227108"/>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flat">
                  <a:solidFill>
                    <a:srgbClr val="FFFFFF"/>
                  </a:solidFill>
                  <a:prstDash val="solid"/>
                  <a:miter lim="800000"/>
                  <a:headEnd/>
                  <a:tailEnd/>
                </a:ln>
              </p:spPr>
              <p:txBody>
                <a:bodyPr vert="horz" wrap="square" lIns="78200" tIns="39100" rIns="78200" bIns="39100" numCol="1" anchor="t" anchorCtr="0" compatLnSpc="1">
                  <a:prstTxWarp prst="textNoShape">
                    <a:avLst/>
                  </a:prstTxWarp>
                </a:bodyPr>
                <a:lstStyle/>
                <a:p>
                  <a:pPr marL="0" marR="0" lvl="0" indent="0" algn="l" defTabSz="797509" rtl="0" eaLnBrk="1" fontAlgn="auto" latinLnBrk="0" hangingPunct="1">
                    <a:lnSpc>
                      <a:spcPct val="100000"/>
                    </a:lnSpc>
                    <a:spcBef>
                      <a:spcPts val="0"/>
                    </a:spcBef>
                    <a:spcAft>
                      <a:spcPts val="0"/>
                    </a:spcAft>
                    <a:buClrTx/>
                    <a:buSzTx/>
                    <a:buFontTx/>
                    <a:buNone/>
                    <a:tabLst/>
                    <a:defRPr/>
                  </a:pPr>
                  <a:endParaRPr kumimoji="0" lang="en-US" sz="1540"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68" name="Oval 67">
                <a:extLst>
                  <a:ext uri="{FF2B5EF4-FFF2-40B4-BE49-F238E27FC236}">
                    <a16:creationId xmlns:a16="http://schemas.microsoft.com/office/drawing/2014/main" id="{3D6B5318-434F-4242-A844-963653CBC8BE}"/>
                  </a:ext>
                </a:extLst>
              </p:cNvPr>
              <p:cNvSpPr/>
              <p:nvPr/>
            </p:nvSpPr>
            <p:spPr bwMode="auto">
              <a:xfrm>
                <a:off x="6465434" y="5221155"/>
                <a:ext cx="173974" cy="173974"/>
              </a:xfrm>
              <a:prstGeom prst="ellipse">
                <a:avLst/>
              </a:prstGeom>
              <a:solidFill>
                <a:srgbClr val="0078D4">
                  <a:alpha val="25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69" name="Oval 68">
                <a:extLst>
                  <a:ext uri="{FF2B5EF4-FFF2-40B4-BE49-F238E27FC236}">
                    <a16:creationId xmlns:a16="http://schemas.microsoft.com/office/drawing/2014/main" id="{CBD50E63-3155-4D08-B872-246DC2CF58F9}"/>
                  </a:ext>
                </a:extLst>
              </p:cNvPr>
              <p:cNvSpPr/>
              <p:nvPr/>
            </p:nvSpPr>
            <p:spPr bwMode="auto">
              <a:xfrm>
                <a:off x="7048063" y="172383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sp>
            <p:nvSpPr>
              <p:cNvPr id="70" name="Oval 69">
                <a:extLst>
                  <a:ext uri="{FF2B5EF4-FFF2-40B4-BE49-F238E27FC236}">
                    <a16:creationId xmlns:a16="http://schemas.microsoft.com/office/drawing/2014/main" id="{4C1F5313-7C22-461D-8C01-7D0C9AF04084}"/>
                  </a:ext>
                </a:extLst>
              </p:cNvPr>
              <p:cNvSpPr/>
              <p:nvPr/>
            </p:nvSpPr>
            <p:spPr bwMode="auto">
              <a:xfrm>
                <a:off x="4655490" y="4598005"/>
                <a:ext cx="122443" cy="122443"/>
              </a:xfrm>
              <a:prstGeom prst="ellipse">
                <a:avLst/>
              </a:prstGeom>
              <a:solidFill>
                <a:srgbClr val="0078D4">
                  <a:alpha val="50000"/>
                </a:srgbClr>
              </a:solidFill>
              <a:ln w="19050" cap="flat" cmpd="sng" algn="ctr">
                <a:noFill/>
                <a:prstDash val="solid"/>
                <a:headEnd type="none" w="med" len="med"/>
                <a:tailEnd type="none" w="med" len="med"/>
              </a:ln>
              <a:effectLst/>
            </p:spPr>
            <p:txBody>
              <a:bodyPr rot="0" spcFirstLastPara="0" vertOverflow="overflow" horzOverflow="overflow" vert="horz" wrap="square" lIns="0" tIns="39884" rIns="0" bIns="39884" numCol="1" spcCol="0" rtlCol="0" fromWordArt="0" anchor="ctr" anchorCtr="0" forceAA="0" compatLnSpc="1">
                <a:prstTxWarp prst="textNoShape">
                  <a:avLst/>
                </a:prstTxWarp>
                <a:noAutofit/>
              </a:bodyPr>
              <a:lstStyle/>
              <a:p>
                <a:pPr marL="0" marR="0" lvl="0" indent="0" algn="ctr" defTabSz="797278" rtl="0" eaLnBrk="1" fontAlgn="base" latinLnBrk="0" hangingPunct="1">
                  <a:lnSpc>
                    <a:spcPct val="100000"/>
                  </a:lnSpc>
                  <a:spcBef>
                    <a:spcPct val="0"/>
                  </a:spcBef>
                  <a:spcAft>
                    <a:spcPct val="0"/>
                  </a:spcAft>
                  <a:buClrTx/>
                  <a:buSzTx/>
                  <a:buFontTx/>
                  <a:buNone/>
                  <a:tabLst/>
                  <a:defRPr/>
                </a:pPr>
                <a:endParaRPr kumimoji="0" lang="en-US" sz="1711" b="0" i="0" u="none" strike="noStrike" kern="0" cap="none" spc="0" normalizeH="0" baseline="0" noProof="0">
                  <a:ln>
                    <a:noFill/>
                  </a:ln>
                  <a:solidFill>
                    <a:prstClr val="white"/>
                  </a:solidFill>
                  <a:effectLst/>
                  <a:uLnTx/>
                  <a:uFillTx/>
                  <a:latin typeface="Segoe UI Semilight"/>
                  <a:ea typeface="+mn-ea"/>
                  <a:cs typeface="+mn-cs"/>
                </a:endParaRPr>
              </a:p>
            </p:txBody>
          </p:sp>
          <p:cxnSp>
            <p:nvCxnSpPr>
              <p:cNvPr id="71" name="Straight Connector 70">
                <a:extLst>
                  <a:ext uri="{FF2B5EF4-FFF2-40B4-BE49-F238E27FC236}">
                    <a16:creationId xmlns:a16="http://schemas.microsoft.com/office/drawing/2014/main" id="{95198740-59EB-44D5-BE6C-6845D05FED92}"/>
                  </a:ext>
                </a:extLst>
              </p:cNvPr>
              <p:cNvCxnSpPr>
                <a:cxnSpLocks/>
                <a:stCxn id="94" idx="2"/>
                <a:endCxn id="96" idx="6"/>
              </p:cNvCxnSpPr>
              <p:nvPr/>
            </p:nvCxnSpPr>
            <p:spPr>
              <a:xfrm flipH="1" flipV="1">
                <a:off x="4654471" y="2987179"/>
                <a:ext cx="2854470" cy="4605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1DF7C68A-F3CD-492E-B561-5AB996085BA9}"/>
                  </a:ext>
                </a:extLst>
              </p:cNvPr>
              <p:cNvCxnSpPr>
                <a:cxnSpLocks/>
                <a:stCxn id="96" idx="4"/>
                <a:endCxn id="100" idx="0"/>
              </p:cNvCxnSpPr>
              <p:nvPr/>
            </p:nvCxnSpPr>
            <p:spPr>
              <a:xfrm>
                <a:off x="4420418" y="3221231"/>
                <a:ext cx="241501" cy="4699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3" name="Straight Connector 72">
                <a:extLst>
                  <a:ext uri="{FF2B5EF4-FFF2-40B4-BE49-F238E27FC236}">
                    <a16:creationId xmlns:a16="http://schemas.microsoft.com/office/drawing/2014/main" id="{D9A0EC78-4268-4323-A8FA-0012E4A6F88C}"/>
                  </a:ext>
                </a:extLst>
              </p:cNvPr>
              <p:cNvCxnSpPr>
                <a:stCxn id="96" idx="7"/>
                <a:endCxn id="102" idx="3"/>
              </p:cNvCxnSpPr>
              <p:nvPr/>
            </p:nvCxnSpPr>
            <p:spPr>
              <a:xfrm flipV="1">
                <a:off x="4585918" y="2349646"/>
                <a:ext cx="376645" cy="4720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4" name="Straight Connector 73">
                <a:extLst>
                  <a:ext uri="{FF2B5EF4-FFF2-40B4-BE49-F238E27FC236}">
                    <a16:creationId xmlns:a16="http://schemas.microsoft.com/office/drawing/2014/main" id="{BF9A1B1A-786F-48F6-BB4A-56D6EA6F0FBA}"/>
                  </a:ext>
                </a:extLst>
              </p:cNvPr>
              <p:cNvCxnSpPr>
                <a:stCxn id="100" idx="4"/>
                <a:endCxn id="70" idx="0"/>
              </p:cNvCxnSpPr>
              <p:nvPr/>
            </p:nvCxnSpPr>
            <p:spPr>
              <a:xfrm>
                <a:off x="4661919" y="4250498"/>
                <a:ext cx="54793" cy="34750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FFD1272C-056F-4680-8889-65FF71304002}"/>
                  </a:ext>
                </a:extLst>
              </p:cNvPr>
              <p:cNvCxnSpPr>
                <a:stCxn id="100" idx="6"/>
                <a:endCxn id="98" idx="2"/>
              </p:cNvCxnSpPr>
              <p:nvPr/>
            </p:nvCxnSpPr>
            <p:spPr>
              <a:xfrm>
                <a:off x="4941579" y="3970840"/>
                <a:ext cx="2168692" cy="3344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6" name="Straight Connector 75">
                <a:extLst>
                  <a:ext uri="{FF2B5EF4-FFF2-40B4-BE49-F238E27FC236}">
                    <a16:creationId xmlns:a16="http://schemas.microsoft.com/office/drawing/2014/main" id="{0617886C-C5B3-4E48-A5DC-BB86E07B521E}"/>
                  </a:ext>
                </a:extLst>
              </p:cNvPr>
              <p:cNvCxnSpPr>
                <a:stCxn id="100" idx="7"/>
              </p:cNvCxnSpPr>
              <p:nvPr/>
            </p:nvCxnSpPr>
            <p:spPr>
              <a:xfrm flipV="1">
                <a:off x="4859668" y="2015142"/>
                <a:ext cx="1411710" cy="1757949"/>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7" name="Straight Connector 76">
                <a:extLst>
                  <a:ext uri="{FF2B5EF4-FFF2-40B4-BE49-F238E27FC236}">
                    <a16:creationId xmlns:a16="http://schemas.microsoft.com/office/drawing/2014/main" id="{6C0C75D2-874F-46B4-A0ED-51F55A30962A}"/>
                  </a:ext>
                </a:extLst>
              </p:cNvPr>
              <p:cNvCxnSpPr>
                <a:stCxn id="102" idx="5"/>
                <a:endCxn id="90" idx="2"/>
              </p:cNvCxnSpPr>
              <p:nvPr/>
            </p:nvCxnSpPr>
            <p:spPr>
              <a:xfrm>
                <a:off x="5219364" y="2349646"/>
                <a:ext cx="1889921" cy="90686"/>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8" name="Straight Connector 77">
                <a:extLst>
                  <a:ext uri="{FF2B5EF4-FFF2-40B4-BE49-F238E27FC236}">
                    <a16:creationId xmlns:a16="http://schemas.microsoft.com/office/drawing/2014/main" id="{7D51A337-BB80-4C11-AC25-BF7CA5D4F886}"/>
                  </a:ext>
                </a:extLst>
              </p:cNvPr>
              <p:cNvCxnSpPr>
                <a:stCxn id="92" idx="6"/>
                <a:endCxn id="69" idx="2"/>
              </p:cNvCxnSpPr>
              <p:nvPr/>
            </p:nvCxnSpPr>
            <p:spPr>
              <a:xfrm>
                <a:off x="6552421" y="1729947"/>
                <a:ext cx="495642" cy="5511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8C1BE9B6-08CF-432C-B6AE-2CF016999E65}"/>
                  </a:ext>
                </a:extLst>
              </p:cNvPr>
              <p:cNvCxnSpPr>
                <a:cxnSpLocks/>
                <a:stCxn id="92" idx="2"/>
                <a:endCxn id="96" idx="6"/>
              </p:cNvCxnSpPr>
              <p:nvPr/>
            </p:nvCxnSpPr>
            <p:spPr>
              <a:xfrm flipH="1">
                <a:off x="4654471" y="1729946"/>
                <a:ext cx="1335865" cy="12572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0" name="Straight Connector 79">
                <a:extLst>
                  <a:ext uri="{FF2B5EF4-FFF2-40B4-BE49-F238E27FC236}">
                    <a16:creationId xmlns:a16="http://schemas.microsoft.com/office/drawing/2014/main" id="{33D32805-AC5A-478F-BE2A-D10AF94BF07B}"/>
                  </a:ext>
                </a:extLst>
              </p:cNvPr>
              <p:cNvCxnSpPr>
                <a:stCxn id="102" idx="4"/>
                <a:endCxn id="98" idx="1"/>
              </p:cNvCxnSpPr>
              <p:nvPr/>
            </p:nvCxnSpPr>
            <p:spPr>
              <a:xfrm>
                <a:off x="5090964" y="2402831"/>
                <a:ext cx="2101864" cy="1703114"/>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1" name="Straight Connector 80">
                <a:extLst>
                  <a:ext uri="{FF2B5EF4-FFF2-40B4-BE49-F238E27FC236}">
                    <a16:creationId xmlns:a16="http://schemas.microsoft.com/office/drawing/2014/main" id="{EFB3CE72-0DBF-44C6-A4B2-EB963DC695A7}"/>
                  </a:ext>
                </a:extLst>
              </p:cNvPr>
              <p:cNvCxnSpPr>
                <a:stCxn id="90" idx="4"/>
                <a:endCxn id="94" idx="0"/>
              </p:cNvCxnSpPr>
              <p:nvPr/>
            </p:nvCxnSpPr>
            <p:spPr>
              <a:xfrm>
                <a:off x="7422078" y="2753125"/>
                <a:ext cx="242885" cy="538577"/>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2" name="Straight Connector 81">
                <a:extLst>
                  <a:ext uri="{FF2B5EF4-FFF2-40B4-BE49-F238E27FC236}">
                    <a16:creationId xmlns:a16="http://schemas.microsoft.com/office/drawing/2014/main" id="{1E2C34EC-BF8D-4F63-8D73-AB266773B21F}"/>
                  </a:ext>
                </a:extLst>
              </p:cNvPr>
              <p:cNvCxnSpPr>
                <a:stCxn id="90" idx="3"/>
                <a:endCxn id="68" idx="0"/>
              </p:cNvCxnSpPr>
              <p:nvPr/>
            </p:nvCxnSpPr>
            <p:spPr>
              <a:xfrm flipH="1">
                <a:off x="6552421" y="2661510"/>
                <a:ext cx="648479" cy="255964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44FA4A64-BD49-4920-9520-2E3BFD939245}"/>
                  </a:ext>
                </a:extLst>
              </p:cNvPr>
              <p:cNvCxnSpPr>
                <a:stCxn id="92" idx="5"/>
                <a:endCxn id="90" idx="1"/>
              </p:cNvCxnSpPr>
              <p:nvPr/>
            </p:nvCxnSpPr>
            <p:spPr>
              <a:xfrm>
                <a:off x="6470106" y="1928674"/>
                <a:ext cx="730794" cy="29048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4" name="Straight Connector 83">
                <a:extLst>
                  <a:ext uri="{FF2B5EF4-FFF2-40B4-BE49-F238E27FC236}">
                    <a16:creationId xmlns:a16="http://schemas.microsoft.com/office/drawing/2014/main" id="{8BCB41AE-88CF-4B3F-8644-DE07D940B74B}"/>
                  </a:ext>
                </a:extLst>
              </p:cNvPr>
              <p:cNvCxnSpPr>
                <a:stCxn id="92" idx="3"/>
                <a:endCxn id="104" idx="0"/>
              </p:cNvCxnSpPr>
              <p:nvPr/>
            </p:nvCxnSpPr>
            <p:spPr>
              <a:xfrm flipH="1">
                <a:off x="5672361" y="1928674"/>
                <a:ext cx="400290" cy="2476861"/>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5" name="Straight Connector 84">
                <a:extLst>
                  <a:ext uri="{FF2B5EF4-FFF2-40B4-BE49-F238E27FC236}">
                    <a16:creationId xmlns:a16="http://schemas.microsoft.com/office/drawing/2014/main" id="{4D182482-D59F-4C40-9761-46C87C6A2D4D}"/>
                  </a:ext>
                </a:extLst>
              </p:cNvPr>
              <p:cNvCxnSpPr>
                <a:stCxn id="100" idx="5"/>
                <a:endCxn id="104" idx="2"/>
              </p:cNvCxnSpPr>
              <p:nvPr/>
            </p:nvCxnSpPr>
            <p:spPr>
              <a:xfrm>
                <a:off x="4859668" y="4168588"/>
                <a:ext cx="631107" cy="418532"/>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6" name="Straight Connector 85">
                <a:extLst>
                  <a:ext uri="{FF2B5EF4-FFF2-40B4-BE49-F238E27FC236}">
                    <a16:creationId xmlns:a16="http://schemas.microsoft.com/office/drawing/2014/main" id="{B3B9411E-429A-4738-B96B-63D1D7F37247}"/>
                  </a:ext>
                </a:extLst>
              </p:cNvPr>
              <p:cNvCxnSpPr>
                <a:stCxn id="98" idx="3"/>
                <a:endCxn id="68" idx="7"/>
              </p:cNvCxnSpPr>
              <p:nvPr/>
            </p:nvCxnSpPr>
            <p:spPr>
              <a:xfrm flipH="1">
                <a:off x="6613930" y="4504563"/>
                <a:ext cx="578898" cy="74207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7" name="Straight Connector 86">
                <a:extLst>
                  <a:ext uri="{FF2B5EF4-FFF2-40B4-BE49-F238E27FC236}">
                    <a16:creationId xmlns:a16="http://schemas.microsoft.com/office/drawing/2014/main" id="{2AF16D24-9B0D-41DD-96E7-96A099423F0E}"/>
                  </a:ext>
                </a:extLst>
              </p:cNvPr>
              <p:cNvCxnSpPr>
                <a:stCxn id="98" idx="0"/>
                <a:endCxn id="94" idx="3"/>
              </p:cNvCxnSpPr>
              <p:nvPr/>
            </p:nvCxnSpPr>
            <p:spPr>
              <a:xfrm flipV="1">
                <a:off x="7392138" y="3558048"/>
                <a:ext cx="162501" cy="46534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8" name="Straight Connector 87">
                <a:extLst>
                  <a:ext uri="{FF2B5EF4-FFF2-40B4-BE49-F238E27FC236}">
                    <a16:creationId xmlns:a16="http://schemas.microsoft.com/office/drawing/2014/main" id="{491C639F-6728-4DC1-BDB1-8D99B808B743}"/>
                  </a:ext>
                </a:extLst>
              </p:cNvPr>
              <p:cNvCxnSpPr>
                <a:cxnSpLocks/>
                <a:stCxn id="92" idx="5"/>
                <a:endCxn id="98" idx="0"/>
              </p:cNvCxnSpPr>
              <p:nvPr/>
            </p:nvCxnSpPr>
            <p:spPr>
              <a:xfrm>
                <a:off x="6470107" y="1928673"/>
                <a:ext cx="922031" cy="2094715"/>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AF80A120-AF0B-4843-8585-C12D6407AB5F}"/>
                  </a:ext>
                </a:extLst>
              </p:cNvPr>
              <p:cNvCxnSpPr>
                <a:cxnSpLocks/>
                <a:stCxn id="102" idx="4"/>
                <a:endCxn id="100" idx="0"/>
              </p:cNvCxnSpPr>
              <p:nvPr/>
            </p:nvCxnSpPr>
            <p:spPr>
              <a:xfrm flipH="1">
                <a:off x="4661919" y="2402831"/>
                <a:ext cx="429044" cy="1288350"/>
              </a:xfrm>
              <a:prstGeom prst="line">
                <a:avLst/>
              </a:prstGeom>
              <a:solidFill>
                <a:srgbClr val="FFFFFF"/>
              </a:solidFill>
              <a:ln w="15875" cap="flat" cmpd="sng" algn="ctr">
                <a:solidFill>
                  <a:schemeClr val="bg1">
                    <a:lumMod val="85000"/>
                  </a:schemeClr>
                </a:solidFill>
                <a:prstDash val="solid"/>
                <a:headEnd type="none" w="lg" len="med"/>
                <a:tailEnd type="none" w="lg" len="med"/>
              </a:ln>
              <a:effectLst/>
            </p:spPr>
          </p:cxnSp>
        </p:grpSp>
        <p:pic>
          <p:nvPicPr>
            <p:cNvPr id="106" name="Picture 105">
              <a:extLst>
                <a:ext uri="{FF2B5EF4-FFF2-40B4-BE49-F238E27FC236}">
                  <a16:creationId xmlns:a16="http://schemas.microsoft.com/office/drawing/2014/main" id="{E34B4368-A246-49C0-B447-B12AA7B05EDB}"/>
                </a:ext>
              </a:extLst>
            </p:cNvPr>
            <p:cNvPicPr>
              <a:picLocks noChangeAspect="1"/>
            </p:cNvPicPr>
            <p:nvPr userDrawn="1"/>
          </p:nvPicPr>
          <p:blipFill rotWithShape="1">
            <a:blip r:embed="rId3"/>
            <a:srcRect l="14542" t="4922" r="38123" b="24070"/>
            <a:stretch/>
          </p:blipFill>
          <p:spPr>
            <a:xfrm>
              <a:off x="5006975" y="2339939"/>
              <a:ext cx="2178050" cy="2178122"/>
            </a:xfrm>
            <a:prstGeom prst="ellipse">
              <a:avLst/>
            </a:prstGeom>
            <a:solidFill>
              <a:schemeClr val="bg1"/>
            </a:solidFill>
            <a:ln>
              <a:noFill/>
              <a:headEnd type="none" w="med" len="med"/>
              <a:tailEnd type="none" w="med" len="med"/>
            </a:ln>
            <a:effectLst>
              <a:outerShdw blurRad="190500" dist="50800" dir="2700000" sx="101000" sy="101000" algn="ctr" rotWithShape="0">
                <a:srgbClr val="000000">
                  <a:alpha val="30000"/>
                </a:srgbClr>
              </a:outerShdw>
            </a:effectLst>
          </p:spPr>
        </p:pic>
      </p:grpSp>
      <p:pic>
        <p:nvPicPr>
          <p:cNvPr id="6" name="Picture 5">
            <a:extLst>
              <a:ext uri="{FF2B5EF4-FFF2-40B4-BE49-F238E27FC236}">
                <a16:creationId xmlns:a16="http://schemas.microsoft.com/office/drawing/2014/main" id="{3A140832-A882-4FCD-BE7E-8315C37FE3E2}"/>
              </a:ext>
            </a:extLst>
          </p:cNvPr>
          <p:cNvPicPr>
            <a:picLocks noChangeAspect="1"/>
          </p:cNvPicPr>
          <p:nvPr userDrawn="1"/>
        </p:nvPicPr>
        <p:blipFill>
          <a:blip r:embed="rId4"/>
          <a:stretch>
            <a:fillRect/>
          </a:stretch>
        </p:blipFill>
        <p:spPr>
          <a:xfrm>
            <a:off x="10596031" y="6634921"/>
            <a:ext cx="1733550" cy="266700"/>
          </a:xfrm>
          <a:prstGeom prst="rect">
            <a:avLst/>
          </a:prstGeom>
        </p:spPr>
      </p:pic>
    </p:spTree>
    <p:extLst>
      <p:ext uri="{BB962C8B-B14F-4D97-AF65-F5344CB8AC3E}">
        <p14:creationId xmlns:p14="http://schemas.microsoft.com/office/powerpoint/2010/main" val="1621675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00296000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403392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peaker Bio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Speaker Biography and Photo</a:t>
            </a:r>
          </a:p>
        </p:txBody>
      </p:sp>
      <p:sp>
        <p:nvSpPr>
          <p:cNvPr id="12" name="Text Placeholder 3">
            <a:extLst>
              <a:ext uri="{FF2B5EF4-FFF2-40B4-BE49-F238E27FC236}">
                <a16:creationId xmlns:a16="http://schemas.microsoft.com/office/drawing/2014/main" id="{FFE3030F-613E-4AEA-A50B-58D31CC74631}"/>
              </a:ext>
            </a:extLst>
          </p:cNvPr>
          <p:cNvSpPr>
            <a:spLocks noGrp="1"/>
          </p:cNvSpPr>
          <p:nvPr>
            <p:ph type="body" sz="quarter" idx="10" hasCustomPrompt="1"/>
          </p:nvPr>
        </p:nvSpPr>
        <p:spPr>
          <a:xfrm>
            <a:off x="465139" y="2148404"/>
            <a:ext cx="7373934" cy="276999"/>
          </a:xfrm>
        </p:spPr>
        <p:txBody>
          <a:bodyPr wrap="square" lIns="0" tIns="0" rIns="0" bIns="0">
            <a:spAutoFit/>
          </a:bodyPr>
          <a:lstStyle>
            <a:lvl1pPr marL="0" indent="0">
              <a:lnSpc>
                <a:spcPct val="90000"/>
              </a:lnSpc>
              <a:spcBef>
                <a:spcPts val="1800"/>
              </a:spcBef>
              <a:buNone/>
              <a:defRPr sz="2000" b="0" i="0">
                <a:solidFill>
                  <a:schemeClr val="tx1"/>
                </a:solidFill>
                <a:latin typeface="Segoe UI Semilight" panose="020B0402040204020203" pitchFamily="34" charset="0"/>
                <a:cs typeface="Segoe UI Semilight" panose="020B04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a:t>
            </a:r>
            <a:r>
              <a:rPr lang="en-US" dirty="0" err="1"/>
              <a:t>Semilight</a:t>
            </a:r>
            <a:r>
              <a:rPr lang="en-US" dirty="0"/>
              <a:t> 20/24</a:t>
            </a:r>
          </a:p>
        </p:txBody>
      </p:sp>
      <p:sp>
        <p:nvSpPr>
          <p:cNvPr id="7" name="Picture Placeholder 6">
            <a:extLst>
              <a:ext uri="{FF2B5EF4-FFF2-40B4-BE49-F238E27FC236}">
                <a16:creationId xmlns:a16="http://schemas.microsoft.com/office/drawing/2014/main" id="{56E905EB-14C9-41B6-A084-A352FEFD8406}"/>
              </a:ext>
            </a:extLst>
          </p:cNvPr>
          <p:cNvSpPr>
            <a:spLocks noGrp="1"/>
          </p:cNvSpPr>
          <p:nvPr>
            <p:ph type="pic" sz="quarter" idx="20"/>
          </p:nvPr>
        </p:nvSpPr>
        <p:spPr>
          <a:xfrm>
            <a:off x="8518967" y="1860169"/>
            <a:ext cx="3160713" cy="2824163"/>
          </a:xfrm>
          <a:noFill/>
        </p:spPr>
        <p:txBody>
          <a:bodyPr/>
          <a:lstStyle/>
          <a:p>
            <a:endParaRPr lang="en-US" dirty="0"/>
          </a:p>
        </p:txBody>
      </p:sp>
    </p:spTree>
    <p:extLst>
      <p:ext uri="{BB962C8B-B14F-4D97-AF65-F5344CB8AC3E}">
        <p14:creationId xmlns:p14="http://schemas.microsoft.com/office/powerpoint/2010/main" val="3883303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3123855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427583184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174361049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9859806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2124526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368675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64206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81750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1478289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428347241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386940927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36432517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19461309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162261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32872795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2883117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20569875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38240787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72462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3688711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1821067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D86C2-808F-4E8B-B355-F5873DF9048E}"/>
              </a:ext>
            </a:extLst>
          </p:cNvPr>
          <p:cNvSpPr>
            <a:spLocks noGrp="1"/>
          </p:cNvSpPr>
          <p:nvPr>
            <p:ph type="ctrTitle"/>
          </p:nvPr>
        </p:nvSpPr>
        <p:spPr>
          <a:xfrm>
            <a:off x="1554560" y="1144706"/>
            <a:ext cx="9327356" cy="2435131"/>
          </a:xfrm>
          <a:prstGeom prst="rect">
            <a:avLst/>
          </a:prstGeom>
        </p:spPr>
        <p:txBody>
          <a:bodyPr anchor="b"/>
          <a:lstStyle>
            <a:lvl1pPr algn="ctr">
              <a:defRPr sz="6119"/>
            </a:lvl1pPr>
          </a:lstStyle>
          <a:p>
            <a:r>
              <a:rPr lang="en-US"/>
              <a:t>Click to edit Master title style</a:t>
            </a:r>
            <a:endParaRPr lang="en-GB"/>
          </a:p>
        </p:txBody>
      </p:sp>
      <p:sp>
        <p:nvSpPr>
          <p:cNvPr id="3" name="Subtitle 2">
            <a:extLst>
              <a:ext uri="{FF2B5EF4-FFF2-40B4-BE49-F238E27FC236}">
                <a16:creationId xmlns:a16="http://schemas.microsoft.com/office/drawing/2014/main" id="{8DCCEDBD-DA8B-4E50-9C70-0F5BC991B22B}"/>
              </a:ext>
            </a:extLst>
          </p:cNvPr>
          <p:cNvSpPr>
            <a:spLocks noGrp="1"/>
          </p:cNvSpPr>
          <p:nvPr>
            <p:ph type="subTitle" idx="1"/>
          </p:nvPr>
        </p:nvSpPr>
        <p:spPr>
          <a:xfrm>
            <a:off x="1554560" y="3673745"/>
            <a:ext cx="9327356" cy="1688724"/>
          </a:xfrm>
          <a:prstGeom prst="rect">
            <a:avLst/>
          </a:prstGeo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FC08639-C2A2-4A3F-9183-69E216E8DE03}"/>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12/01/2021</a:t>
            </a:fld>
            <a:endParaRPr lang="en-GB"/>
          </a:p>
        </p:txBody>
      </p:sp>
      <p:sp>
        <p:nvSpPr>
          <p:cNvPr id="5" name="Footer Placeholder 4">
            <a:extLst>
              <a:ext uri="{FF2B5EF4-FFF2-40B4-BE49-F238E27FC236}">
                <a16:creationId xmlns:a16="http://schemas.microsoft.com/office/drawing/2014/main" id="{2C346EE5-39C4-4591-A18A-EC96FF77B185}"/>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79446189-0F03-4C97-89E8-28AC01BB3ECD}"/>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20987007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B6B6F-C9CB-40A7-AAEA-F79AC60FA4A7}"/>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40A914C-A1BA-455F-B834-96E7D2914BB9}"/>
              </a:ext>
            </a:extLst>
          </p:cNvPr>
          <p:cNvSpPr>
            <a:spLocks noGrp="1"/>
          </p:cNvSpPr>
          <p:nvPr>
            <p:ph idx="1"/>
          </p:nvPr>
        </p:nvSpPr>
        <p:spPr>
          <a:xfrm>
            <a:off x="855008" y="1861968"/>
            <a:ext cx="10726460"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EABC02-54BF-42E3-865D-42FF3186BAEE}"/>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12/01/2021</a:t>
            </a:fld>
            <a:endParaRPr lang="en-GB"/>
          </a:p>
        </p:txBody>
      </p:sp>
      <p:sp>
        <p:nvSpPr>
          <p:cNvPr id="5" name="Footer Placeholder 4">
            <a:extLst>
              <a:ext uri="{FF2B5EF4-FFF2-40B4-BE49-F238E27FC236}">
                <a16:creationId xmlns:a16="http://schemas.microsoft.com/office/drawing/2014/main" id="{DD3C343C-EE55-45E1-98B8-6C3EB4B4DF24}"/>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3BC8FE7-2AB1-419A-B054-C1A7CBEE7A2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1989540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D66BF-C31E-4A9F-972E-8D9D94201364}"/>
              </a:ext>
            </a:extLst>
          </p:cNvPr>
          <p:cNvSpPr>
            <a:spLocks noGrp="1"/>
          </p:cNvSpPr>
          <p:nvPr>
            <p:ph type="title"/>
          </p:nvPr>
        </p:nvSpPr>
        <p:spPr>
          <a:xfrm>
            <a:off x="848530" y="1743775"/>
            <a:ext cx="10726460" cy="2909528"/>
          </a:xfrm>
          <a:prstGeom prst="rect">
            <a:avLst/>
          </a:prstGeom>
        </p:spPr>
        <p:txBody>
          <a:bodyPr anchor="b"/>
          <a:lstStyle>
            <a:lvl1pPr>
              <a:defRPr sz="6119"/>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8B6B45A-41A4-4350-8DC6-BB3D6A64DC61}"/>
              </a:ext>
            </a:extLst>
          </p:cNvPr>
          <p:cNvSpPr>
            <a:spLocks noGrp="1"/>
          </p:cNvSpPr>
          <p:nvPr>
            <p:ph type="body" idx="1"/>
          </p:nvPr>
        </p:nvSpPr>
        <p:spPr>
          <a:xfrm>
            <a:off x="848530" y="4680828"/>
            <a:ext cx="10726460" cy="1530052"/>
          </a:xfrm>
          <a:prstGeom prst="rect">
            <a:avLst/>
          </a:prstGeo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AA90D-F841-4113-BB27-DCC90529C06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12/01/2021</a:t>
            </a:fld>
            <a:endParaRPr lang="en-GB"/>
          </a:p>
        </p:txBody>
      </p:sp>
      <p:sp>
        <p:nvSpPr>
          <p:cNvPr id="5" name="Footer Placeholder 4">
            <a:extLst>
              <a:ext uri="{FF2B5EF4-FFF2-40B4-BE49-F238E27FC236}">
                <a16:creationId xmlns:a16="http://schemas.microsoft.com/office/drawing/2014/main" id="{BDAE6462-2161-4273-AF5A-A0AA7EC0B88A}"/>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944F9D1A-4F10-464F-9017-1131727A2AD7}"/>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40337651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9B590-C6CB-47D6-850D-73AF17E69431}"/>
              </a:ext>
            </a:extLst>
          </p:cNvPr>
          <p:cNvSpPr>
            <a:spLocks noGrp="1"/>
          </p:cNvSpPr>
          <p:nvPr>
            <p:ph type="title"/>
          </p:nvPr>
        </p:nvSpPr>
        <p:spPr>
          <a:xfrm>
            <a:off x="855008" y="372394"/>
            <a:ext cx="10726460" cy="1351952"/>
          </a:xfrm>
          <a:prstGeom prst="rect">
            <a:avLst/>
          </a:prstGeom>
        </p:spPr>
        <p:txBody>
          <a:bodyPr/>
          <a:lstStyle>
            <a:lvl1pPr>
              <a:defRPr b="1"/>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4FB3E65C-0653-4B12-A30C-09642AAAA31A}"/>
              </a:ext>
            </a:extLst>
          </p:cNvPr>
          <p:cNvSpPr>
            <a:spLocks noGrp="1"/>
          </p:cNvSpPr>
          <p:nvPr>
            <p:ph sz="half" idx="1"/>
          </p:nvPr>
        </p:nvSpPr>
        <p:spPr>
          <a:xfrm>
            <a:off x="855008"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531314-E4F1-4C39-B188-C0AB7A8DF546}"/>
              </a:ext>
            </a:extLst>
          </p:cNvPr>
          <p:cNvSpPr>
            <a:spLocks noGrp="1"/>
          </p:cNvSpPr>
          <p:nvPr>
            <p:ph sz="half" idx="2"/>
          </p:nvPr>
        </p:nvSpPr>
        <p:spPr>
          <a:xfrm>
            <a:off x="6295965" y="1861968"/>
            <a:ext cx="5285502" cy="44379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B02F392-3208-41C9-A976-04AD499AC3AA}"/>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12/01/2021</a:t>
            </a:fld>
            <a:endParaRPr lang="en-GB"/>
          </a:p>
        </p:txBody>
      </p:sp>
      <p:sp>
        <p:nvSpPr>
          <p:cNvPr id="6" name="Footer Placeholder 5">
            <a:extLst>
              <a:ext uri="{FF2B5EF4-FFF2-40B4-BE49-F238E27FC236}">
                <a16:creationId xmlns:a16="http://schemas.microsoft.com/office/drawing/2014/main" id="{26A32AA5-0BA5-4610-AB21-DA05D1927DFB}"/>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3258359C-34B4-47D8-88A0-5CCF9573BBAE}"/>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7021697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D2B18-506E-4AE7-88E6-FF1316FBE830}"/>
              </a:ext>
            </a:extLst>
          </p:cNvPr>
          <p:cNvSpPr>
            <a:spLocks noGrp="1"/>
          </p:cNvSpPr>
          <p:nvPr>
            <p:ph type="title"/>
          </p:nvPr>
        </p:nvSpPr>
        <p:spPr>
          <a:xfrm>
            <a:off x="856627" y="372394"/>
            <a:ext cx="10726460" cy="1351952"/>
          </a:xfrm>
          <a:prstGeom prst="rect">
            <a:avLst/>
          </a:prstGeo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1EEC2A4-05CB-47C7-AA85-36AC9D0DE26B}"/>
              </a:ext>
            </a:extLst>
          </p:cNvPr>
          <p:cNvSpPr>
            <a:spLocks noGrp="1"/>
          </p:cNvSpPr>
          <p:nvPr>
            <p:ph type="body" idx="1"/>
          </p:nvPr>
        </p:nvSpPr>
        <p:spPr>
          <a:xfrm>
            <a:off x="856628" y="1714631"/>
            <a:ext cx="5261211"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A0CB9FE4-8B33-4819-8D3B-AD817B4FC4A8}"/>
              </a:ext>
            </a:extLst>
          </p:cNvPr>
          <p:cNvSpPr>
            <a:spLocks noGrp="1"/>
          </p:cNvSpPr>
          <p:nvPr>
            <p:ph sz="half" idx="2"/>
          </p:nvPr>
        </p:nvSpPr>
        <p:spPr>
          <a:xfrm>
            <a:off x="856628" y="2554944"/>
            <a:ext cx="5261211" cy="37579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4597A4F2-2E03-4A51-B99F-0D8A1403E6A9}"/>
              </a:ext>
            </a:extLst>
          </p:cNvPr>
          <p:cNvSpPr>
            <a:spLocks noGrp="1"/>
          </p:cNvSpPr>
          <p:nvPr>
            <p:ph type="body" sz="quarter" idx="3"/>
          </p:nvPr>
        </p:nvSpPr>
        <p:spPr>
          <a:xfrm>
            <a:off x="6295965" y="1714631"/>
            <a:ext cx="5287122" cy="840314"/>
          </a:xfrm>
          <a:prstGeom prst="rect">
            <a:avLst/>
          </a:prstGeo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DC4C0AD7-8E94-4FCC-A079-21DC5CD0C131}"/>
              </a:ext>
            </a:extLst>
          </p:cNvPr>
          <p:cNvSpPr>
            <a:spLocks noGrp="1"/>
          </p:cNvSpPr>
          <p:nvPr>
            <p:ph sz="quarter" idx="4"/>
          </p:nvPr>
        </p:nvSpPr>
        <p:spPr>
          <a:xfrm>
            <a:off x="6295965" y="2554944"/>
            <a:ext cx="5287122" cy="37579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E53F1B-43EB-42AD-9F64-BCD5EBF8ADF3}"/>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12/01/2021</a:t>
            </a:fld>
            <a:endParaRPr lang="en-GB"/>
          </a:p>
        </p:txBody>
      </p:sp>
      <p:sp>
        <p:nvSpPr>
          <p:cNvPr id="8" name="Footer Placeholder 7">
            <a:extLst>
              <a:ext uri="{FF2B5EF4-FFF2-40B4-BE49-F238E27FC236}">
                <a16:creationId xmlns:a16="http://schemas.microsoft.com/office/drawing/2014/main" id="{92732F73-E6F8-41F5-BFAB-FE899AACB079}"/>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C0687821-1319-40E4-BD45-A605F8ED202C}"/>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530830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6" name="Picture 5" descr="A picture containing computer, computer, food, keyboard&#10;&#10;Description automatically generated">
            <a:extLst>
              <a:ext uri="{FF2B5EF4-FFF2-40B4-BE49-F238E27FC236}">
                <a16:creationId xmlns:a16="http://schemas.microsoft.com/office/drawing/2014/main" id="{231BFB9F-C025-4E33-97EC-F0C3DA7B1F62}"/>
              </a:ext>
            </a:extLst>
          </p:cNvPr>
          <p:cNvPicPr>
            <a:picLocks noChangeAspect="1"/>
          </p:cNvPicPr>
          <p:nvPr userDrawn="1"/>
        </p:nvPicPr>
        <p:blipFill>
          <a:blip r:embed="rId2"/>
          <a:stretch>
            <a:fillRect/>
          </a:stretch>
        </p:blipFill>
        <p:spPr>
          <a:xfrm>
            <a:off x="30573" y="-1075"/>
            <a:ext cx="12403308" cy="6995517"/>
          </a:xfrm>
          <a:prstGeom prst="rect">
            <a:avLst/>
          </a:prstGeom>
        </p:spPr>
      </p:pic>
      <p:grpSp>
        <p:nvGrpSpPr>
          <p:cNvPr id="7" name="Group 6">
            <a:extLst>
              <a:ext uri="{FF2B5EF4-FFF2-40B4-BE49-F238E27FC236}">
                <a16:creationId xmlns:a16="http://schemas.microsoft.com/office/drawing/2014/main" id="{9CD52604-323A-43A4-A135-D260EE1735E4}"/>
              </a:ext>
            </a:extLst>
          </p:cNvPr>
          <p:cNvGrpSpPr/>
          <p:nvPr userDrawn="1"/>
        </p:nvGrpSpPr>
        <p:grpSpPr bwMode="ltGray">
          <a:xfrm>
            <a:off x="6170391" y="75414"/>
            <a:ext cx="6266083" cy="6815575"/>
            <a:chOff x="6256117" y="-21839"/>
            <a:chExt cx="5932086" cy="6890047"/>
          </a:xfrm>
        </p:grpSpPr>
        <p:grpSp>
          <p:nvGrpSpPr>
            <p:cNvPr id="8" name="Group 7">
              <a:extLst>
                <a:ext uri="{FF2B5EF4-FFF2-40B4-BE49-F238E27FC236}">
                  <a16:creationId xmlns:a16="http://schemas.microsoft.com/office/drawing/2014/main" id="{ED9FD505-4D53-45AF-B0A1-F8BD01C17E7B}"/>
                </a:ext>
              </a:extLst>
            </p:cNvPr>
            <p:cNvGrpSpPr/>
            <p:nvPr userDrawn="1"/>
          </p:nvGrpSpPr>
          <p:grpSpPr bwMode="ltGray">
            <a:xfrm>
              <a:off x="8507413" y="1457714"/>
              <a:ext cx="3680790" cy="5392441"/>
              <a:chOff x="8507413" y="1457714"/>
              <a:chExt cx="3680790" cy="5392441"/>
            </a:xfrm>
          </p:grpSpPr>
          <p:sp>
            <p:nvSpPr>
              <p:cNvPr id="17" name="Freeform: Shape 16">
                <a:extLst>
                  <a:ext uri="{FF2B5EF4-FFF2-40B4-BE49-F238E27FC236}">
                    <a16:creationId xmlns:a16="http://schemas.microsoft.com/office/drawing/2014/main" id="{896B564A-AAE0-4E04-AB4F-B0EF15EA19F1}"/>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8" name="Freeform: Shape 17">
                <a:extLst>
                  <a:ext uri="{FF2B5EF4-FFF2-40B4-BE49-F238E27FC236}">
                    <a16:creationId xmlns:a16="http://schemas.microsoft.com/office/drawing/2014/main" id="{D3F71A1A-C170-4CA2-9C96-45F53FD5422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18">
                <a:extLst>
                  <a:ext uri="{FF2B5EF4-FFF2-40B4-BE49-F238E27FC236}">
                    <a16:creationId xmlns:a16="http://schemas.microsoft.com/office/drawing/2014/main" id="{57042F06-F0BD-4058-B054-746CF3D6414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19">
                <a:extLst>
                  <a:ext uri="{FF2B5EF4-FFF2-40B4-BE49-F238E27FC236}">
                    <a16:creationId xmlns:a16="http://schemas.microsoft.com/office/drawing/2014/main" id="{A70DFBB3-1EA4-4F8F-B787-17B7A90DF973}"/>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FC06AD6F-63CD-4E6F-9598-E25F655AEA0D}"/>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02BD0E00-F7F3-4D74-968A-F6A50962FC7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756243B9-8C8F-4C87-AFF8-FC85CB15AF0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7D87B459-BE64-4F31-8FA3-159695870628}"/>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C9D92C31-53B2-4440-91B4-26E00D2678DA}"/>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1B88AE77-080A-48C6-84DA-7087B82E57A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2117E395-2DE1-4559-ABAE-01201F43B40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7DAACF38-2CFD-4A74-BF4A-32371752881B}"/>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2FBCCE50-CBD0-4566-B518-C78CBED0848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5C546D05-A415-45BE-A465-382A752F8BD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71BDEDD-7F6A-4DC4-8716-AEFEEC8A156A}"/>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F837B18-7C9A-4659-9DFE-378706B4A3D8}"/>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3" name="Straight Connector 32">
                <a:extLst>
                  <a:ext uri="{FF2B5EF4-FFF2-40B4-BE49-F238E27FC236}">
                    <a16:creationId xmlns:a16="http://schemas.microsoft.com/office/drawing/2014/main" id="{6C760FB7-4E0C-4399-8616-8F9A357DA88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9" name="Group 8">
              <a:extLst>
                <a:ext uri="{FF2B5EF4-FFF2-40B4-BE49-F238E27FC236}">
                  <a16:creationId xmlns:a16="http://schemas.microsoft.com/office/drawing/2014/main" id="{48D537FF-E78B-4E21-97B9-1D39D1F614ED}"/>
                </a:ext>
              </a:extLst>
            </p:cNvPr>
            <p:cNvGrpSpPr/>
            <p:nvPr userDrawn="1"/>
          </p:nvGrpSpPr>
          <p:grpSpPr bwMode="ltGray">
            <a:xfrm>
              <a:off x="7545167" y="-21839"/>
              <a:ext cx="1192433" cy="1098538"/>
              <a:chOff x="7545167" y="-9139"/>
              <a:chExt cx="1192433" cy="1098538"/>
            </a:xfrm>
          </p:grpSpPr>
          <p:sp>
            <p:nvSpPr>
              <p:cNvPr id="14" name="Freeform: Shape 13">
                <a:extLst>
                  <a:ext uri="{FF2B5EF4-FFF2-40B4-BE49-F238E27FC236}">
                    <a16:creationId xmlns:a16="http://schemas.microsoft.com/office/drawing/2014/main" id="{9393D4CC-4CC0-4C21-B77B-B380E3E8BAD6}"/>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5" name="Freeform: Shape 14">
                <a:extLst>
                  <a:ext uri="{FF2B5EF4-FFF2-40B4-BE49-F238E27FC236}">
                    <a16:creationId xmlns:a16="http://schemas.microsoft.com/office/drawing/2014/main" id="{3ABF1C00-D9CD-428E-81BB-1F631888586E}"/>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6" name="Freeform: Shape 15">
                <a:extLst>
                  <a:ext uri="{FF2B5EF4-FFF2-40B4-BE49-F238E27FC236}">
                    <a16:creationId xmlns:a16="http://schemas.microsoft.com/office/drawing/2014/main" id="{3F4CC63B-8C62-4EBA-8BD2-2269FE78282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0" name="Group 9">
              <a:extLst>
                <a:ext uri="{FF2B5EF4-FFF2-40B4-BE49-F238E27FC236}">
                  <a16:creationId xmlns:a16="http://schemas.microsoft.com/office/drawing/2014/main" id="{24922E79-F2A4-401A-99BF-2E45DC57E471}"/>
                </a:ext>
              </a:extLst>
            </p:cNvPr>
            <p:cNvGrpSpPr/>
            <p:nvPr userDrawn="1"/>
          </p:nvGrpSpPr>
          <p:grpSpPr bwMode="ltGray">
            <a:xfrm>
              <a:off x="6256117" y="5896894"/>
              <a:ext cx="1057910" cy="971314"/>
              <a:chOff x="6256117" y="5896894"/>
              <a:chExt cx="1057910" cy="971314"/>
            </a:xfrm>
          </p:grpSpPr>
          <p:sp>
            <p:nvSpPr>
              <p:cNvPr id="11" name="Freeform: Shape 10">
                <a:extLst>
                  <a:ext uri="{FF2B5EF4-FFF2-40B4-BE49-F238E27FC236}">
                    <a16:creationId xmlns:a16="http://schemas.microsoft.com/office/drawing/2014/main" id="{9876A3B1-091C-4528-8343-DAA2D0D2E641}"/>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2" name="Freeform: Shape 11">
                <a:extLst>
                  <a:ext uri="{FF2B5EF4-FFF2-40B4-BE49-F238E27FC236}">
                    <a16:creationId xmlns:a16="http://schemas.microsoft.com/office/drawing/2014/main" id="{5CAEF769-5567-40F5-9645-2BDA8D951274}"/>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3" name="Freeform: Shape 12">
                <a:extLst>
                  <a:ext uri="{FF2B5EF4-FFF2-40B4-BE49-F238E27FC236}">
                    <a16:creationId xmlns:a16="http://schemas.microsoft.com/office/drawing/2014/main" id="{0C280B3B-D331-4A6F-848E-E1D8F7025E56}"/>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pic>
        <p:nvPicPr>
          <p:cNvPr id="34" name="Picture 33">
            <a:extLst>
              <a:ext uri="{FF2B5EF4-FFF2-40B4-BE49-F238E27FC236}">
                <a16:creationId xmlns:a16="http://schemas.microsoft.com/office/drawing/2014/main" id="{7A9B9158-64E1-4ADB-8473-675FA832592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14783094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6" name="Picture 5" descr="A picture containing computer, computer, food, keyboard&#10;&#10;Description automatically generated">
            <a:extLst>
              <a:ext uri="{FF2B5EF4-FFF2-40B4-BE49-F238E27FC236}">
                <a16:creationId xmlns:a16="http://schemas.microsoft.com/office/drawing/2014/main" id="{1585CD15-10C2-46F8-AFF7-B8A53ADBFFF5}"/>
              </a:ext>
            </a:extLst>
          </p:cNvPr>
          <p:cNvPicPr>
            <a:picLocks noChangeAspect="1"/>
          </p:cNvPicPr>
          <p:nvPr userDrawn="1"/>
        </p:nvPicPr>
        <p:blipFill>
          <a:blip r:embed="rId2"/>
          <a:stretch>
            <a:fillRect/>
          </a:stretch>
        </p:blipFill>
        <p:spPr>
          <a:xfrm>
            <a:off x="30573" y="-1075"/>
            <a:ext cx="12403308" cy="6995517"/>
          </a:xfrm>
          <a:prstGeom prst="rect">
            <a:avLst/>
          </a:prstGeom>
        </p:spPr>
      </p:pic>
      <p:pic>
        <p:nvPicPr>
          <p:cNvPr id="5" name="Picture 4">
            <a:extLst>
              <a:ext uri="{FF2B5EF4-FFF2-40B4-BE49-F238E27FC236}">
                <a16:creationId xmlns:a16="http://schemas.microsoft.com/office/drawing/2014/main" id="{51C4604F-8C54-499B-B7D5-C1C0A44272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cxnSp>
        <p:nvCxnSpPr>
          <p:cNvPr id="7" name="Straight Connector 6">
            <a:extLst>
              <a:ext uri="{FF2B5EF4-FFF2-40B4-BE49-F238E27FC236}">
                <a16:creationId xmlns:a16="http://schemas.microsoft.com/office/drawing/2014/main" id="{D63C7AE9-6C39-4A0C-B9FA-DA35F9FD2E3F}"/>
              </a:ext>
            </a:extLst>
          </p:cNvPr>
          <p:cNvCxnSpPr/>
          <p:nvPr userDrawn="1"/>
        </p:nvCxnSpPr>
        <p:spPr>
          <a:xfrm>
            <a:off x="584200" y="3669162"/>
            <a:ext cx="1494264"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sp>
        <p:nvSpPr>
          <p:cNvPr id="8" name="Title 1">
            <a:extLst>
              <a:ext uri="{FF2B5EF4-FFF2-40B4-BE49-F238E27FC236}">
                <a16:creationId xmlns:a16="http://schemas.microsoft.com/office/drawing/2014/main" id="{8C576F2D-AD93-41F6-8278-F80B0D71585B}"/>
              </a:ext>
            </a:extLst>
          </p:cNvPr>
          <p:cNvSpPr>
            <a:spLocks noGrp="1"/>
          </p:cNvSpPr>
          <p:nvPr>
            <p:ph type="title" hasCustomPrompt="1"/>
          </p:nvPr>
        </p:nvSpPr>
        <p:spPr>
          <a:xfrm>
            <a:off x="585216" y="2703409"/>
            <a:ext cx="6400800" cy="830997"/>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60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Demo Title</a:t>
            </a:r>
          </a:p>
        </p:txBody>
      </p:sp>
      <p:sp>
        <p:nvSpPr>
          <p:cNvPr id="9" name="Text Placeholder 4">
            <a:extLst>
              <a:ext uri="{FF2B5EF4-FFF2-40B4-BE49-F238E27FC236}">
                <a16:creationId xmlns:a16="http://schemas.microsoft.com/office/drawing/2014/main" id="{8B0CD9FC-747C-494D-BEDC-1E9825524A34}"/>
              </a:ext>
            </a:extLst>
          </p:cNvPr>
          <p:cNvSpPr>
            <a:spLocks noGrp="1"/>
          </p:cNvSpPr>
          <p:nvPr>
            <p:ph type="body" sz="quarter" idx="12" hasCustomPrompt="1"/>
          </p:nvPr>
        </p:nvSpPr>
        <p:spPr>
          <a:xfrm>
            <a:off x="584200" y="3962400"/>
            <a:ext cx="5510213" cy="498598"/>
          </a:xfrm>
          <a:prstGeom prst="rect">
            <a:avLst/>
          </a:prstGeom>
          <a:noFill/>
        </p:spPr>
        <p:txBody>
          <a:bodyPr wrap="square" lIns="0" tIns="0" rIns="0" bIns="0">
            <a:spAutoFit/>
          </a:bodyPr>
          <a:lstStyle>
            <a:lvl1pPr marL="0" indent="0">
              <a:spcBef>
                <a:spcPts val="0"/>
              </a:spcBef>
              <a:buNone/>
              <a:defRPr sz="3600"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grpSp>
        <p:nvGrpSpPr>
          <p:cNvPr id="10" name="Group 9">
            <a:extLst>
              <a:ext uri="{FF2B5EF4-FFF2-40B4-BE49-F238E27FC236}">
                <a16:creationId xmlns:a16="http://schemas.microsoft.com/office/drawing/2014/main" id="{02384E60-8739-472C-931E-5A08C602FC59}"/>
              </a:ext>
            </a:extLst>
          </p:cNvPr>
          <p:cNvGrpSpPr/>
          <p:nvPr userDrawn="1"/>
        </p:nvGrpSpPr>
        <p:grpSpPr bwMode="ltGray">
          <a:xfrm>
            <a:off x="6170391" y="75414"/>
            <a:ext cx="6266083" cy="6815575"/>
            <a:chOff x="6256117" y="-21839"/>
            <a:chExt cx="5932086" cy="6890047"/>
          </a:xfrm>
        </p:grpSpPr>
        <p:grpSp>
          <p:nvGrpSpPr>
            <p:cNvPr id="11" name="Group 10">
              <a:extLst>
                <a:ext uri="{FF2B5EF4-FFF2-40B4-BE49-F238E27FC236}">
                  <a16:creationId xmlns:a16="http://schemas.microsoft.com/office/drawing/2014/main" id="{2C017728-4E98-4CF3-864D-693A0C162049}"/>
                </a:ext>
              </a:extLst>
            </p:cNvPr>
            <p:cNvGrpSpPr/>
            <p:nvPr userDrawn="1"/>
          </p:nvGrpSpPr>
          <p:grpSpPr bwMode="ltGray">
            <a:xfrm>
              <a:off x="8507413" y="1457714"/>
              <a:ext cx="3680790" cy="5392441"/>
              <a:chOff x="8507413" y="1457714"/>
              <a:chExt cx="3680790" cy="5392441"/>
            </a:xfrm>
          </p:grpSpPr>
          <p:sp>
            <p:nvSpPr>
              <p:cNvPr id="20" name="Freeform: Shape 19">
                <a:extLst>
                  <a:ext uri="{FF2B5EF4-FFF2-40B4-BE49-F238E27FC236}">
                    <a16:creationId xmlns:a16="http://schemas.microsoft.com/office/drawing/2014/main" id="{09F22B08-5EAD-458E-A9B0-F99EF596F371}"/>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20">
                <a:extLst>
                  <a:ext uri="{FF2B5EF4-FFF2-40B4-BE49-F238E27FC236}">
                    <a16:creationId xmlns:a16="http://schemas.microsoft.com/office/drawing/2014/main" id="{AD831B39-B93E-4AA6-BC7C-18C1F68F00B5}"/>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21">
                <a:extLst>
                  <a:ext uri="{FF2B5EF4-FFF2-40B4-BE49-F238E27FC236}">
                    <a16:creationId xmlns:a16="http://schemas.microsoft.com/office/drawing/2014/main" id="{23F9864F-356F-4E64-881D-92CE56BA001F}"/>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22">
                <a:extLst>
                  <a:ext uri="{FF2B5EF4-FFF2-40B4-BE49-F238E27FC236}">
                    <a16:creationId xmlns:a16="http://schemas.microsoft.com/office/drawing/2014/main" id="{7A65108E-682A-4E0B-B474-77D610C3311E}"/>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23">
                <a:extLst>
                  <a:ext uri="{FF2B5EF4-FFF2-40B4-BE49-F238E27FC236}">
                    <a16:creationId xmlns:a16="http://schemas.microsoft.com/office/drawing/2014/main" id="{33206286-9F11-4DA8-A679-EBD5AC723A49}"/>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24">
                <a:extLst>
                  <a:ext uri="{FF2B5EF4-FFF2-40B4-BE49-F238E27FC236}">
                    <a16:creationId xmlns:a16="http://schemas.microsoft.com/office/drawing/2014/main" id="{46C3B354-7E81-4D5E-AA34-7A55ADCA56C5}"/>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25">
                <a:extLst>
                  <a:ext uri="{FF2B5EF4-FFF2-40B4-BE49-F238E27FC236}">
                    <a16:creationId xmlns:a16="http://schemas.microsoft.com/office/drawing/2014/main" id="{B9B1BF16-4C8C-419C-94A8-DA1B4A1F9AB5}"/>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7" name="Freeform: Shape 26">
                <a:extLst>
                  <a:ext uri="{FF2B5EF4-FFF2-40B4-BE49-F238E27FC236}">
                    <a16:creationId xmlns:a16="http://schemas.microsoft.com/office/drawing/2014/main" id="{E4B2B7C3-4147-44B1-8F98-9C12143ED8A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27">
                <a:extLst>
                  <a:ext uri="{FF2B5EF4-FFF2-40B4-BE49-F238E27FC236}">
                    <a16:creationId xmlns:a16="http://schemas.microsoft.com/office/drawing/2014/main" id="{2B0FD050-9170-485C-BBA5-BF3D3C6C276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28">
                <a:extLst>
                  <a:ext uri="{FF2B5EF4-FFF2-40B4-BE49-F238E27FC236}">
                    <a16:creationId xmlns:a16="http://schemas.microsoft.com/office/drawing/2014/main" id="{7C0580F9-0E62-4BD7-BCE4-B2F9002EE64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29">
                <a:extLst>
                  <a:ext uri="{FF2B5EF4-FFF2-40B4-BE49-F238E27FC236}">
                    <a16:creationId xmlns:a16="http://schemas.microsoft.com/office/drawing/2014/main" id="{0D9B371A-24C7-4520-9963-93268B54DF4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0C9B1B20-EAEC-4DAA-92C4-50410333115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BA7CD8A9-B43F-4717-8B31-867B5235C06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069E7430-A462-4E3E-A1C3-46DF861FB0C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C642E35A-DC86-4230-95E9-934AE996BB9E}"/>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715BEE4-9757-4DBD-8F39-4221A3D8ECA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6" name="Straight Connector 35">
                <a:extLst>
                  <a:ext uri="{FF2B5EF4-FFF2-40B4-BE49-F238E27FC236}">
                    <a16:creationId xmlns:a16="http://schemas.microsoft.com/office/drawing/2014/main" id="{2518B46F-DE33-41E8-BA93-8AB294E59B11}"/>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2" name="Group 11">
              <a:extLst>
                <a:ext uri="{FF2B5EF4-FFF2-40B4-BE49-F238E27FC236}">
                  <a16:creationId xmlns:a16="http://schemas.microsoft.com/office/drawing/2014/main" id="{4876A32D-F0D1-42C3-B190-E1B9EC332A78}"/>
                </a:ext>
              </a:extLst>
            </p:cNvPr>
            <p:cNvGrpSpPr/>
            <p:nvPr userDrawn="1"/>
          </p:nvGrpSpPr>
          <p:grpSpPr bwMode="ltGray">
            <a:xfrm>
              <a:off x="7545167" y="-21839"/>
              <a:ext cx="1192433" cy="1098538"/>
              <a:chOff x="7545167" y="-9139"/>
              <a:chExt cx="1192433" cy="1098538"/>
            </a:xfrm>
          </p:grpSpPr>
          <p:sp>
            <p:nvSpPr>
              <p:cNvPr id="17" name="Freeform: Shape 16">
                <a:extLst>
                  <a:ext uri="{FF2B5EF4-FFF2-40B4-BE49-F238E27FC236}">
                    <a16:creationId xmlns:a16="http://schemas.microsoft.com/office/drawing/2014/main" id="{8A7515F6-A86E-4680-826B-6D3FAFDE857D}"/>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8" name="Freeform: Shape 17">
                <a:extLst>
                  <a:ext uri="{FF2B5EF4-FFF2-40B4-BE49-F238E27FC236}">
                    <a16:creationId xmlns:a16="http://schemas.microsoft.com/office/drawing/2014/main" id="{FACA100F-FA97-4AF0-BC1F-5000CF568942}"/>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9" name="Freeform: Shape 18">
                <a:extLst>
                  <a:ext uri="{FF2B5EF4-FFF2-40B4-BE49-F238E27FC236}">
                    <a16:creationId xmlns:a16="http://schemas.microsoft.com/office/drawing/2014/main" id="{37CE4433-84DE-40CB-862B-AC53CCAC2F0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3" name="Group 12">
              <a:extLst>
                <a:ext uri="{FF2B5EF4-FFF2-40B4-BE49-F238E27FC236}">
                  <a16:creationId xmlns:a16="http://schemas.microsoft.com/office/drawing/2014/main" id="{2ED12F76-5D42-426F-9594-AE3B9F799993}"/>
                </a:ext>
              </a:extLst>
            </p:cNvPr>
            <p:cNvGrpSpPr/>
            <p:nvPr userDrawn="1"/>
          </p:nvGrpSpPr>
          <p:grpSpPr bwMode="ltGray">
            <a:xfrm>
              <a:off x="6256117" y="5896894"/>
              <a:ext cx="1057910" cy="971314"/>
              <a:chOff x="6256117" y="5896894"/>
              <a:chExt cx="1057910" cy="971314"/>
            </a:xfrm>
          </p:grpSpPr>
          <p:sp>
            <p:nvSpPr>
              <p:cNvPr id="14" name="Freeform: Shape 13">
                <a:extLst>
                  <a:ext uri="{FF2B5EF4-FFF2-40B4-BE49-F238E27FC236}">
                    <a16:creationId xmlns:a16="http://schemas.microsoft.com/office/drawing/2014/main" id="{0324EE8E-CF84-4936-A973-A27B5F654AD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5" name="Freeform: Shape 14">
                <a:extLst>
                  <a:ext uri="{FF2B5EF4-FFF2-40B4-BE49-F238E27FC236}">
                    <a16:creationId xmlns:a16="http://schemas.microsoft.com/office/drawing/2014/main" id="{24E90C92-BA78-4B5A-B946-6D9AC9E6575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6" name="Freeform: Shape 15">
                <a:extLst>
                  <a:ext uri="{FF2B5EF4-FFF2-40B4-BE49-F238E27FC236}">
                    <a16:creationId xmlns:a16="http://schemas.microsoft.com/office/drawing/2014/main" id="{71E97E67-DBE9-445E-B856-FEE7D88D5807}"/>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371088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9" name="Picture 8" descr="A picture containing indoor, sitting, photo, table&#10;&#10;Description automatically generated">
            <a:extLst>
              <a:ext uri="{FF2B5EF4-FFF2-40B4-BE49-F238E27FC236}">
                <a16:creationId xmlns:a16="http://schemas.microsoft.com/office/drawing/2014/main" id="{18DD866E-CB99-4E11-A5FE-739AF6CA68A4}"/>
              </a:ext>
            </a:extLst>
          </p:cNvPr>
          <p:cNvPicPr>
            <a:picLocks noChangeAspect="1"/>
          </p:cNvPicPr>
          <p:nvPr userDrawn="1"/>
        </p:nvPicPr>
        <p:blipFill>
          <a:blip r:embed="rId2"/>
          <a:stretch>
            <a:fillRect/>
          </a:stretch>
        </p:blipFill>
        <p:spPr>
          <a:xfrm>
            <a:off x="-1" y="9426"/>
            <a:ext cx="12436475" cy="6995517"/>
          </a:xfrm>
          <a:prstGeom prst="rect">
            <a:avLst/>
          </a:prstGeom>
        </p:spPr>
      </p:pic>
      <p:sp>
        <p:nvSpPr>
          <p:cNvPr id="6" name="Title 1">
            <a:extLst>
              <a:ext uri="{FF2B5EF4-FFF2-40B4-BE49-F238E27FC236}">
                <a16:creationId xmlns:a16="http://schemas.microsoft.com/office/drawing/2014/main" id="{6F97DD37-557A-420A-8412-EA7852B08CB0}"/>
              </a:ext>
            </a:extLst>
          </p:cNvPr>
          <p:cNvSpPr>
            <a:spLocks noGrp="1"/>
          </p:cNvSpPr>
          <p:nvPr>
            <p:ph type="title" hasCustomPrompt="1"/>
          </p:nvPr>
        </p:nvSpPr>
        <p:spPr>
          <a:xfrm>
            <a:off x="367384" y="9427"/>
            <a:ext cx="11468567" cy="830997"/>
          </a:xfrm>
          <a:prstGeom prst="rect">
            <a:avLst/>
          </a:prstGeom>
          <a:noFill/>
        </p:spPr>
        <p:txBody>
          <a:bodyPr wrap="square" lIns="0" tIns="0" rIns="0" bIns="0" anchor="b" anchorCtr="0">
            <a:spAutoFit/>
          </a:bodyPr>
          <a:lstStyle>
            <a:lvl1pPr>
              <a:defRPr sz="6000" b="1" spc="-50" baseline="0">
                <a:gradFill>
                  <a:gsLst>
                    <a:gs pos="62564">
                      <a:schemeClr val="tx1"/>
                    </a:gs>
                    <a:gs pos="55000">
                      <a:schemeClr val="tx1"/>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7" name="Content Placeholder 2">
            <a:extLst>
              <a:ext uri="{FF2B5EF4-FFF2-40B4-BE49-F238E27FC236}">
                <a16:creationId xmlns:a16="http://schemas.microsoft.com/office/drawing/2014/main" id="{6258B80A-7ACC-4C78-87E2-1E4D39AA960C}"/>
              </a:ext>
            </a:extLst>
          </p:cNvPr>
          <p:cNvSpPr>
            <a:spLocks noGrp="1"/>
          </p:cNvSpPr>
          <p:nvPr>
            <p:ph idx="1"/>
          </p:nvPr>
        </p:nvSpPr>
        <p:spPr>
          <a:xfrm>
            <a:off x="600521" y="1193985"/>
            <a:ext cx="11235431" cy="5461337"/>
          </a:xfrm>
          <a:prstGeom prst="rect">
            <a:avLst/>
          </a:prstGeom>
        </p:spPr>
        <p:txBody>
          <a:bodyPr/>
          <a:lstStyle>
            <a:lvl1pPr>
              <a:defRPr>
                <a:latin typeface="Segoe UI (Body)"/>
              </a:defRPr>
            </a:lvl1pPr>
            <a:lvl2pPr>
              <a:defRPr>
                <a:latin typeface="Segoe UI (Body)"/>
              </a:defRPr>
            </a:lvl2pPr>
            <a:lvl3pPr>
              <a:defRPr>
                <a:latin typeface="Segoe UI (Body)"/>
              </a:defRPr>
            </a:lvl3pPr>
            <a:lvl4pPr>
              <a:defRPr>
                <a:latin typeface="Segoe UI (Body)"/>
              </a:defRPr>
            </a:lvl4pPr>
            <a:lvl5pPr>
              <a:defRPr>
                <a:latin typeface="Segoe UI (Body)"/>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224481CC-97E7-4744-9CEE-93FCBA6947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37143074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B7759-CC56-47A7-AD89-44C6F4059983}"/>
              </a:ext>
            </a:extLst>
          </p:cNvPr>
          <p:cNvSpPr>
            <a:spLocks noGrp="1"/>
          </p:cNvSpPr>
          <p:nvPr>
            <p:ph type="title"/>
          </p:nvPr>
        </p:nvSpPr>
        <p:spPr>
          <a:xfrm>
            <a:off x="856628" y="466302"/>
            <a:ext cx="4011087" cy="1632056"/>
          </a:xfrm>
          <a:prstGeom prst="rect">
            <a:avLst/>
          </a:prstGeom>
        </p:spPr>
        <p:txBody>
          <a:bodyPr anchor="b"/>
          <a:lstStyle>
            <a:lvl1pPr>
              <a:defRPr sz="3264"/>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80B2F23-65E6-4C8A-A622-6B41F6245086}"/>
              </a:ext>
            </a:extLst>
          </p:cNvPr>
          <p:cNvSpPr>
            <a:spLocks noGrp="1"/>
          </p:cNvSpPr>
          <p:nvPr>
            <p:ph idx="1"/>
          </p:nvPr>
        </p:nvSpPr>
        <p:spPr>
          <a:xfrm>
            <a:off x="5287122" y="1007083"/>
            <a:ext cx="6295965" cy="4970646"/>
          </a:xfrm>
          <a:prstGeom prst="rect">
            <a:avLst/>
          </a:prstGeo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6DD6015-9B7D-410A-A0A6-4615E5E23F9D}"/>
              </a:ext>
            </a:extLst>
          </p:cNvPr>
          <p:cNvSpPr>
            <a:spLocks noGrp="1"/>
          </p:cNvSpPr>
          <p:nvPr>
            <p:ph type="body" sz="half" idx="2"/>
          </p:nvPr>
        </p:nvSpPr>
        <p:spPr>
          <a:xfrm>
            <a:off x="856628" y="2098357"/>
            <a:ext cx="4011087" cy="3887467"/>
          </a:xfrm>
          <a:prstGeom prst="rect">
            <a:avLst/>
          </a:prstGeo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32A86576-57F8-4ABD-AE87-39ADC4DE12D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12/01/2021</a:t>
            </a:fld>
            <a:endParaRPr lang="en-GB"/>
          </a:p>
        </p:txBody>
      </p:sp>
      <p:sp>
        <p:nvSpPr>
          <p:cNvPr id="6" name="Footer Placeholder 5">
            <a:extLst>
              <a:ext uri="{FF2B5EF4-FFF2-40B4-BE49-F238E27FC236}">
                <a16:creationId xmlns:a16="http://schemas.microsoft.com/office/drawing/2014/main" id="{8C8812ED-890F-4A97-BAA9-F4C5BE0BA72D}"/>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4BCF50DB-76AB-4AB5-A9C9-5E4D057C0D1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4603408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28A30-5F3C-45B1-BC1A-F20F76500E19}"/>
              </a:ext>
            </a:extLst>
          </p:cNvPr>
          <p:cNvSpPr>
            <a:spLocks noGrp="1"/>
          </p:cNvSpPr>
          <p:nvPr>
            <p:ph type="title"/>
          </p:nvPr>
        </p:nvSpPr>
        <p:spPr>
          <a:xfrm>
            <a:off x="856628" y="466302"/>
            <a:ext cx="4011087" cy="1632056"/>
          </a:xfrm>
          <a:prstGeom prst="rect">
            <a:avLst/>
          </a:prstGeom>
        </p:spPr>
        <p:txBody>
          <a:bodyPr anchor="b"/>
          <a:lstStyle>
            <a:lvl1pPr>
              <a:defRPr sz="3264"/>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ABCCD03-85D1-4245-A531-32AD2094D19D}"/>
              </a:ext>
            </a:extLst>
          </p:cNvPr>
          <p:cNvSpPr>
            <a:spLocks noGrp="1"/>
          </p:cNvSpPr>
          <p:nvPr>
            <p:ph type="pic" idx="1"/>
          </p:nvPr>
        </p:nvSpPr>
        <p:spPr>
          <a:xfrm>
            <a:off x="5287122" y="1007083"/>
            <a:ext cx="6295965" cy="4970646"/>
          </a:xfrm>
          <a:prstGeom prst="rect">
            <a:avLst/>
          </a:prstGeo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GB"/>
          </a:p>
        </p:txBody>
      </p:sp>
      <p:sp>
        <p:nvSpPr>
          <p:cNvPr id="4" name="Text Placeholder 3">
            <a:extLst>
              <a:ext uri="{FF2B5EF4-FFF2-40B4-BE49-F238E27FC236}">
                <a16:creationId xmlns:a16="http://schemas.microsoft.com/office/drawing/2014/main" id="{23803DD1-263D-4B44-9858-98017DBDA763}"/>
              </a:ext>
            </a:extLst>
          </p:cNvPr>
          <p:cNvSpPr>
            <a:spLocks noGrp="1"/>
          </p:cNvSpPr>
          <p:nvPr>
            <p:ph type="body" sz="half" idx="2"/>
          </p:nvPr>
        </p:nvSpPr>
        <p:spPr>
          <a:xfrm>
            <a:off x="856628" y="2098357"/>
            <a:ext cx="4011087" cy="3887467"/>
          </a:xfrm>
          <a:prstGeom prst="rect">
            <a:avLst/>
          </a:prstGeo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FFDF4DA0-4546-4334-9563-D8E0E7CA4C62}"/>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12/01/2021</a:t>
            </a:fld>
            <a:endParaRPr lang="en-GB"/>
          </a:p>
        </p:txBody>
      </p:sp>
      <p:sp>
        <p:nvSpPr>
          <p:cNvPr id="6" name="Footer Placeholder 5">
            <a:extLst>
              <a:ext uri="{FF2B5EF4-FFF2-40B4-BE49-F238E27FC236}">
                <a16:creationId xmlns:a16="http://schemas.microsoft.com/office/drawing/2014/main" id="{0EAC9B38-CB23-44B9-BC16-83E05ECD1641}"/>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66FC12EA-906F-45B1-B5FF-C701DAA7752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31186962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EECDE-23B2-4B5D-B6D6-A4AD886905E3}"/>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A2E0396A-B919-4B08-973F-BE80E9100F80}"/>
              </a:ext>
            </a:extLst>
          </p:cNvPr>
          <p:cNvSpPr>
            <a:spLocks noGrp="1"/>
          </p:cNvSpPr>
          <p:nvPr>
            <p:ph type="body" orient="vert" idx="1"/>
          </p:nvPr>
        </p:nvSpPr>
        <p:spPr>
          <a:xfrm>
            <a:off x="855008" y="1861968"/>
            <a:ext cx="10726460" cy="443796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161B969-A8FF-4983-A82F-01F88D30CCD8}"/>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12/01/2021</a:t>
            </a:fld>
            <a:endParaRPr lang="en-GB"/>
          </a:p>
        </p:txBody>
      </p:sp>
      <p:sp>
        <p:nvSpPr>
          <p:cNvPr id="5" name="Footer Placeholder 4">
            <a:extLst>
              <a:ext uri="{FF2B5EF4-FFF2-40B4-BE49-F238E27FC236}">
                <a16:creationId xmlns:a16="http://schemas.microsoft.com/office/drawing/2014/main" id="{B151C534-0382-40BA-AFAE-6DF6F095E075}"/>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2FF54C29-453A-4099-8EA7-B93E2D214592}"/>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1336918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69EAFF-B830-4D4E-BAAB-D02469A08B53}"/>
              </a:ext>
            </a:extLst>
          </p:cNvPr>
          <p:cNvSpPr>
            <a:spLocks noGrp="1"/>
          </p:cNvSpPr>
          <p:nvPr>
            <p:ph type="title" orient="vert"/>
          </p:nvPr>
        </p:nvSpPr>
        <p:spPr>
          <a:xfrm>
            <a:off x="8899852" y="372394"/>
            <a:ext cx="2681615" cy="5927537"/>
          </a:xfrm>
          <a:prstGeom prst="rect">
            <a:avLst/>
          </a:prstGeo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33E36B9-9BBE-454A-8F9B-602D50DE61B5}"/>
              </a:ext>
            </a:extLst>
          </p:cNvPr>
          <p:cNvSpPr>
            <a:spLocks noGrp="1"/>
          </p:cNvSpPr>
          <p:nvPr>
            <p:ph type="body" orient="vert" idx="1"/>
          </p:nvPr>
        </p:nvSpPr>
        <p:spPr>
          <a:xfrm>
            <a:off x="855008" y="372394"/>
            <a:ext cx="7889389" cy="592753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077864-6E97-424F-B6AA-E01582111929}"/>
              </a:ext>
            </a:extLst>
          </p:cNvPr>
          <p:cNvSpPr>
            <a:spLocks noGrp="1"/>
          </p:cNvSpPr>
          <p:nvPr>
            <p:ph type="dt" sz="half" idx="10"/>
          </p:nvPr>
        </p:nvSpPr>
        <p:spPr>
          <a:xfrm>
            <a:off x="855008" y="6482889"/>
            <a:ext cx="2798207" cy="372394"/>
          </a:xfrm>
          <a:prstGeom prst="rect">
            <a:avLst/>
          </a:prstGeom>
        </p:spPr>
        <p:txBody>
          <a:bodyPr/>
          <a:lstStyle/>
          <a:p>
            <a:fld id="{F70D635B-365E-4B72-BC12-CD19A0D1B0E5}" type="datetimeFigureOut">
              <a:rPr lang="en-GB" smtClean="0"/>
              <a:t>12/01/2021</a:t>
            </a:fld>
            <a:endParaRPr lang="en-GB"/>
          </a:p>
        </p:txBody>
      </p:sp>
      <p:sp>
        <p:nvSpPr>
          <p:cNvPr id="5" name="Footer Placeholder 4">
            <a:extLst>
              <a:ext uri="{FF2B5EF4-FFF2-40B4-BE49-F238E27FC236}">
                <a16:creationId xmlns:a16="http://schemas.microsoft.com/office/drawing/2014/main" id="{BE6BE6B5-9125-4741-99F4-E4A6ABEC67EB}"/>
              </a:ext>
            </a:extLst>
          </p:cNvPr>
          <p:cNvSpPr>
            <a:spLocks noGrp="1"/>
          </p:cNvSpPr>
          <p:nvPr>
            <p:ph type="ftr" sz="quarter" idx="11"/>
          </p:nvPr>
        </p:nvSpPr>
        <p:spPr>
          <a:xfrm>
            <a:off x="4119583" y="6482889"/>
            <a:ext cx="4197310" cy="372394"/>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D443ECF1-A199-4254-93E8-76398FDCAF03}"/>
              </a:ext>
            </a:extLst>
          </p:cNvPr>
          <p:cNvSpPr>
            <a:spLocks noGrp="1"/>
          </p:cNvSpPr>
          <p:nvPr>
            <p:ph type="sldNum" sz="quarter" idx="12"/>
          </p:nvPr>
        </p:nvSpPr>
        <p:spPr>
          <a:xfrm>
            <a:off x="8783260" y="6482889"/>
            <a:ext cx="2798207" cy="372394"/>
          </a:xfrm>
          <a:prstGeom prst="rect">
            <a:avLst/>
          </a:prstGeom>
        </p:spPr>
        <p:txBody>
          <a:bodyPr/>
          <a:lstStyle/>
          <a:p>
            <a:fld id="{377E2420-21EB-46F5-A6E7-0B589881E5ED}" type="slidenum">
              <a:rPr lang="en-GB" smtClean="0"/>
              <a:t>‹#›</a:t>
            </a:fld>
            <a:endParaRPr lang="en-GB"/>
          </a:p>
        </p:txBody>
      </p:sp>
    </p:spTree>
    <p:extLst>
      <p:ext uri="{BB962C8B-B14F-4D97-AF65-F5344CB8AC3E}">
        <p14:creationId xmlns:p14="http://schemas.microsoft.com/office/powerpoint/2010/main" val="9910281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5140" cy="6994525"/>
          </a:xfrm>
          <a:prstGeom prst="rect">
            <a:avLst/>
          </a:prstGeom>
        </p:spPr>
      </p:pic>
      <p:sp>
        <p:nvSpPr>
          <p:cNvPr id="9" name="Title 1"/>
          <p:cNvSpPr>
            <a:spLocks noGrp="1"/>
          </p:cNvSpPr>
          <p:nvPr>
            <p:ph type="title" hasCustomPrompt="1"/>
          </p:nvPr>
        </p:nvSpPr>
        <p:spPr>
          <a:xfrm>
            <a:off x="465137" y="3036319"/>
            <a:ext cx="8229599" cy="1828800"/>
          </a:xfrm>
          <a:prstGeom prst="rect">
            <a:avLst/>
          </a:prstGeom>
          <a:noFill/>
        </p:spPr>
        <p:txBody>
          <a:bodyPr lIns="0" tIns="91440" rIns="146304" bIns="91440" anchor="b" anchorCtr="0"/>
          <a:lstStyle>
            <a:lvl1pPr>
              <a:defRPr sz="5399" spc="-150" baseline="0">
                <a:solidFill>
                  <a:schemeClr val="tx1"/>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prstGeom prst="rect">
            <a:avLst/>
          </a:prstGeo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a:t>Author Name</a:t>
            </a:r>
          </a:p>
          <a:p>
            <a:pPr lvl="0"/>
            <a:r>
              <a:rPr lang="en-US"/>
              <a:t>Date</a:t>
            </a:r>
          </a:p>
        </p:txBody>
      </p:sp>
      <p:pic>
        <p:nvPicPr>
          <p:cNvPr id="64" name="MS logo gray - EMF"/>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65139" y="449265"/>
            <a:ext cx="935564" cy="200341"/>
          </a:xfrm>
          <a:prstGeom prst="rect">
            <a:avLst/>
          </a:prstGeom>
        </p:spPr>
      </p:pic>
    </p:spTree>
    <p:extLst>
      <p:ext uri="{BB962C8B-B14F-4D97-AF65-F5344CB8AC3E}">
        <p14:creationId xmlns:p14="http://schemas.microsoft.com/office/powerpoint/2010/main" val="32334316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449264"/>
            <a:ext cx="11563350" cy="77311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83579674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_Subtitl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C6936D-68F4-495F-A9E2-596DF0EFB8C6}"/>
              </a:ext>
            </a:extLst>
          </p:cNvPr>
          <p:cNvSpPr>
            <a:spLocks noGrp="1"/>
          </p:cNvSpPr>
          <p:nvPr>
            <p:ph type="title"/>
          </p:nvPr>
        </p:nvSpPr>
        <p:spPr>
          <a:xfrm>
            <a:off x="274639" y="295276"/>
            <a:ext cx="11889564" cy="823849"/>
          </a:xfrm>
          <a:prstGeom prst="rect">
            <a:avLst/>
          </a:prstGeom>
        </p:spPr>
        <p:txBody>
          <a:bodyPr/>
          <a:lstStyle>
            <a:lvl1pPr algn="ctr">
              <a:defRPr sz="3599" spc="0">
                <a:solidFill>
                  <a:srgbClr val="2F2F2F"/>
                </a:solidFill>
              </a:defRPr>
            </a:lvl1pPr>
          </a:lstStyle>
          <a:p>
            <a:r>
              <a:rPr lang="en-US"/>
              <a:t>Click to edit Master title style</a:t>
            </a:r>
          </a:p>
        </p:txBody>
      </p:sp>
      <p:sp>
        <p:nvSpPr>
          <p:cNvPr id="7" name="Text Placeholder 6">
            <a:extLst>
              <a:ext uri="{FF2B5EF4-FFF2-40B4-BE49-F238E27FC236}">
                <a16:creationId xmlns:a16="http://schemas.microsoft.com/office/drawing/2014/main" id="{F8D78C74-7CAF-4426-A442-234151ACC825}"/>
              </a:ext>
            </a:extLst>
          </p:cNvPr>
          <p:cNvSpPr>
            <a:spLocks noGrp="1"/>
          </p:cNvSpPr>
          <p:nvPr>
            <p:ph type="body" sz="quarter" idx="11"/>
          </p:nvPr>
        </p:nvSpPr>
        <p:spPr>
          <a:xfrm>
            <a:off x="274641" y="1096588"/>
            <a:ext cx="11888787" cy="376684"/>
          </a:xfrm>
          <a:prstGeom prst="rect">
            <a:avLst/>
          </a:prstGeom>
        </p:spPr>
        <p:txBody>
          <a:bodyPr tIns="45720" bIns="45720"/>
          <a:lstStyle>
            <a:lvl1pPr marL="0" indent="0" algn="ctr">
              <a:buNone/>
              <a:defRPr sz="2000" spc="0">
                <a:solidFill>
                  <a:schemeClr val="accent1"/>
                </a:solidFill>
              </a:defRPr>
            </a:lvl1pPr>
            <a:lvl2pPr marL="342703" indent="0" algn="ctr">
              <a:buNone/>
              <a:defRPr sz="2040">
                <a:solidFill>
                  <a:schemeClr val="accent1"/>
                </a:solidFill>
              </a:defRPr>
            </a:lvl2pPr>
            <a:lvl3pPr marL="571171" indent="0" algn="ctr">
              <a:buNone/>
              <a:defRPr sz="2040">
                <a:solidFill>
                  <a:schemeClr val="accent1"/>
                </a:solidFill>
              </a:defRPr>
            </a:lvl3pPr>
            <a:lvl4pPr marL="799638" indent="0" algn="ctr">
              <a:buNone/>
              <a:defRPr sz="2040">
                <a:solidFill>
                  <a:schemeClr val="accent1"/>
                </a:solidFill>
              </a:defRPr>
            </a:lvl4pPr>
            <a:lvl5pPr marL="1028106" indent="0" algn="ctr">
              <a:buNone/>
              <a:defRPr sz="2040">
                <a:solidFill>
                  <a:schemeClr val="accent1"/>
                </a:solidFill>
              </a:defRPr>
            </a:lvl5pPr>
          </a:lstStyle>
          <a:p>
            <a:pPr lvl="0"/>
            <a:r>
              <a:rPr lang="en-US"/>
              <a:t>Edit Master text styles</a:t>
            </a:r>
          </a:p>
        </p:txBody>
      </p:sp>
    </p:spTree>
    <p:extLst>
      <p:ext uri="{BB962C8B-B14F-4D97-AF65-F5344CB8AC3E}">
        <p14:creationId xmlns:p14="http://schemas.microsoft.com/office/powerpoint/2010/main" val="13507221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48413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37993" y="446248"/>
            <a:ext cx="11560332" cy="757077"/>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5833783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2"/>
            <a:ext cx="11533187" cy="411162"/>
          </a:xfrm>
          <a:prstGeom prst="rect">
            <a:avLst/>
          </a:prstGeom>
        </p:spPr>
        <p:txBody>
          <a:bodyPr wrap="square" lIns="0" tIns="0" rIns="0" bIns="0">
            <a:spAutoFit/>
          </a:bodyPr>
          <a:lstStyle>
            <a:lvl1pPr>
              <a:lnSpc>
                <a:spcPts val="3199"/>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19803"/>
            <a:ext cx="7604125" cy="615553"/>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40" y="3214127"/>
            <a:ext cx="3690937" cy="2746657"/>
          </a:xfrm>
          <a:prstGeom prst="rect">
            <a:avLst/>
          </a:prstGeom>
        </p:spPr>
        <p:txBody>
          <a:bodyPr lIns="0" tIns="0" rIns="0" bIns="0"/>
          <a:lstStyle>
            <a:lvl1pPr marL="0" indent="0">
              <a:lnSpc>
                <a:spcPts val="1800"/>
              </a:lnSpc>
              <a:spcBef>
                <a:spcPts val="900"/>
              </a:spcBef>
              <a:buNone/>
              <a:defRPr sz="1399" b="1">
                <a:solidFill>
                  <a:schemeClr val="accent1"/>
                </a:solidFill>
                <a:latin typeface="+mn-lt"/>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99598" y="3223707"/>
            <a:ext cx="3669666" cy="2746657"/>
          </a:xfrm>
          <a:prstGeom prst="rect">
            <a:avLst/>
          </a:prstGeo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303578" y="3214127"/>
            <a:ext cx="3694748" cy="2746657"/>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285695" marR="0" indent="-285695" algn="l" defTabSz="932563" rtl="0" eaLnBrk="1" fontAlgn="auto" latinLnBrk="0" hangingPunct="1">
              <a:lnSpc>
                <a:spcPts val="1800"/>
              </a:lnSpc>
              <a:spcBef>
                <a:spcPts val="450"/>
              </a:spcBef>
              <a:spcAft>
                <a:spcPts val="0"/>
              </a:spcAft>
              <a:buClrTx/>
              <a:buSzPct val="90000"/>
              <a:buFont typeface="Arial" panose="020B0604020202020204" pitchFamily="34" charset="0"/>
              <a:buChar char="•"/>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85695" marR="0" lvl="1" indent="-285695" algn="l" defTabSz="932563"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75397101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8389" y="1207898"/>
            <a:ext cx="7624525" cy="3605405"/>
          </a:xfrm>
          <a:prstGeom prst="rect">
            <a:avLst/>
          </a:prstGeom>
          <a:noFill/>
        </p:spPr>
        <p:txBody>
          <a:bodyPr vert="horz" wrap="square" lIns="0" tIns="0" rIns="0" bIns="0" rtlCol="0" anchor="t" anchorCtr="0">
            <a:noAutofit/>
          </a:bodyPr>
          <a:lstStyle>
            <a:lvl1pPr>
              <a:lnSpc>
                <a:spcPct val="90000"/>
              </a:lnSpc>
              <a:defRPr lang="en-US" sz="5399" spc="-15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363158679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ection title blue">
    <p:bg>
      <p:bgRef idx="1001">
        <a:schemeClr val="bg2"/>
      </p:bgRef>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CB8D96F-CB58-48EC-B5B5-5C28F11ADE0C}"/>
              </a:ext>
            </a:extLst>
          </p:cNvPr>
          <p:cNvSpPr>
            <a:spLocks noGrp="1"/>
          </p:cNvSpPr>
          <p:nvPr>
            <p:ph type="title" hasCustomPrompt="1"/>
          </p:nvPr>
        </p:nvSpPr>
        <p:spPr>
          <a:xfrm>
            <a:off x="438389" y="1207898"/>
            <a:ext cx="7624525" cy="3605405"/>
          </a:xfrm>
          <a:prstGeom prst="rect">
            <a:avLst/>
          </a:prstGeom>
          <a:noFill/>
        </p:spPr>
        <p:txBody>
          <a:bodyPr vert="horz" wrap="square" lIns="0" tIns="0" rIns="0" bIns="0" rtlCol="0" anchor="t" anchorCtr="0">
            <a:noAutofit/>
          </a:bodyPr>
          <a:lstStyle>
            <a:lvl1pPr>
              <a:lnSpc>
                <a:spcPct val="90000"/>
              </a:lnSpc>
              <a:defRPr lang="en-US" sz="5399" spc="-150" dirty="0">
                <a:solidFill>
                  <a:srgbClr val="FFFFFF"/>
                </a:solidFill>
              </a:defRPr>
            </a:lvl1pPr>
          </a:lstStyle>
          <a:p>
            <a:pPr marL="0" lvl="0">
              <a:lnSpc>
                <a:spcPts val="5599"/>
              </a:lnSpc>
            </a:pPr>
            <a:r>
              <a:rPr lang="en-US"/>
              <a:t>Section title</a:t>
            </a:r>
          </a:p>
        </p:txBody>
      </p:sp>
    </p:spTree>
    <p:extLst>
      <p:ext uri="{BB962C8B-B14F-4D97-AF65-F5344CB8AC3E}">
        <p14:creationId xmlns:p14="http://schemas.microsoft.com/office/powerpoint/2010/main" val="42138241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339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_dark_left align no bullet tit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4D25F-08D7-49E9-9360-7BA9C68F9C37}"/>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897CB0EC-76AB-475F-8F92-C503E6270C68}"/>
              </a:ext>
            </a:extLst>
          </p:cNvPr>
          <p:cNvSpPr>
            <a:spLocks noGrp="1"/>
          </p:cNvSpPr>
          <p:nvPr>
            <p:ph sz="quarter" idx="10"/>
          </p:nvPr>
        </p:nvSpPr>
        <p:spPr>
          <a:xfrm>
            <a:off x="1973614" y="1419630"/>
            <a:ext cx="10185956" cy="5367650"/>
          </a:xfrm>
          <a:prstGeom prst="rect">
            <a:avLst/>
          </a:prstGeom>
        </p:spPr>
        <p:txBody>
          <a:bodyPr>
            <a:normAutofit/>
          </a:bodyPr>
          <a:lstStyle>
            <a:lvl1pPr>
              <a:spcBef>
                <a:spcPts val="1836"/>
              </a:spcBef>
              <a:defRPr sz="2448"/>
            </a:lvl1pPr>
            <a:lvl2pPr marL="3238" indent="-3238">
              <a:spcBef>
                <a:spcPts val="306"/>
              </a:spcBef>
              <a:buNone/>
              <a:defRPr sz="1836">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21507734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1">
    <p:bg>
      <p:bgPr>
        <a:solidFill>
          <a:srgbClr val="4B53B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65F1D8-A53B-4782-8070-BFD11D8EC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8" y="445842"/>
            <a:ext cx="914400" cy="194945"/>
          </a:xfrm>
          <a:prstGeom prst="rect">
            <a:avLst/>
          </a:prstGeom>
        </p:spPr>
      </p:pic>
      <p:sp>
        <p:nvSpPr>
          <p:cNvPr id="9" name="Title 1"/>
          <p:cNvSpPr>
            <a:spLocks noGrp="1"/>
          </p:cNvSpPr>
          <p:nvPr>
            <p:ph type="title" hasCustomPrompt="1"/>
          </p:nvPr>
        </p:nvSpPr>
        <p:spPr>
          <a:xfrm>
            <a:off x="465137" y="3036319"/>
            <a:ext cx="8229599" cy="1828800"/>
          </a:xfrm>
          <a:prstGeom prst="rect">
            <a:avLst/>
          </a:prstGeom>
          <a:noFill/>
        </p:spPr>
        <p:txBody>
          <a:bodyPr lIns="0" tIns="91440" rIns="146304" bIns="91440" anchor="b" anchorCtr="0"/>
          <a:lstStyle>
            <a:lvl1pPr>
              <a:defRPr sz="5399" strike="noStrike" spc="-150" baseline="0">
                <a:solidFill>
                  <a:schemeClr val="bg2"/>
                </a:solidFill>
              </a:defRPr>
            </a:lvl1pPr>
          </a:lstStyle>
          <a:p>
            <a:r>
              <a:rPr lang="en-US"/>
              <a:t>Office 365 presentation title or event name</a:t>
            </a:r>
          </a:p>
        </p:txBody>
      </p:sp>
      <p:sp>
        <p:nvSpPr>
          <p:cNvPr id="5" name="Text Placeholder 4"/>
          <p:cNvSpPr>
            <a:spLocks noGrp="1"/>
          </p:cNvSpPr>
          <p:nvPr>
            <p:ph type="body" sz="quarter" idx="12" hasCustomPrompt="1"/>
          </p:nvPr>
        </p:nvSpPr>
        <p:spPr>
          <a:xfrm>
            <a:off x="472032" y="4830763"/>
            <a:ext cx="8527440" cy="730183"/>
          </a:xfrm>
          <a:prstGeom prst="rect">
            <a:avLst/>
          </a:prstGeo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073896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874424"/>
          </a:xfrm>
          <a:prstGeom prst="rect">
            <a:avLst/>
          </a:prstGeo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2007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47936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Mo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75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2669638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3986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6_Title Page">
    <p:bg>
      <p:bgPr>
        <a:solidFill>
          <a:srgbClr val="46467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95230" y="2133685"/>
            <a:ext cx="10726460" cy="1169706"/>
          </a:xfrm>
          <a:prstGeom prst="rect">
            <a:avLst/>
          </a:prstGeom>
        </p:spPr>
        <p:txBody>
          <a:bodyPr/>
          <a:lstStyle>
            <a:lvl1pPr>
              <a:defRPr sz="6119" b="0" i="0">
                <a:solidFill>
                  <a:schemeClr val="bg1"/>
                </a:solidFill>
                <a:latin typeface="Segoe UI Light" charset="0"/>
                <a:ea typeface="Segoe UI Light" charset="0"/>
                <a:cs typeface="Segoe UI Light" charset="0"/>
              </a:defRPr>
            </a:lvl1pPr>
          </a:lstStyle>
          <a:p>
            <a:r>
              <a:rPr lang="en-US"/>
              <a:t>Thank you!</a:t>
            </a:r>
          </a:p>
        </p:txBody>
      </p:sp>
      <p:pic>
        <p:nvPicPr>
          <p:cNvPr id="4" name="Picture 3">
            <a:extLst>
              <a:ext uri="{FF2B5EF4-FFF2-40B4-BE49-F238E27FC236}">
                <a16:creationId xmlns:a16="http://schemas.microsoft.com/office/drawing/2014/main" id="{378DE16B-99EF-4143-9F48-9EC02CFBE34C}"/>
              </a:ext>
            </a:extLst>
          </p:cNvPr>
          <p:cNvPicPr>
            <a:picLocks noChangeAspect="1"/>
          </p:cNvPicPr>
          <p:nvPr userDrawn="1"/>
        </p:nvPicPr>
        <p:blipFill>
          <a:blip r:embed="rId2"/>
          <a:stretch>
            <a:fillRect/>
          </a:stretch>
        </p:blipFill>
        <p:spPr>
          <a:xfrm>
            <a:off x="4575741" y="1546757"/>
            <a:ext cx="7462615" cy="5447768"/>
          </a:xfrm>
          <a:prstGeom prst="rect">
            <a:avLst/>
          </a:prstGeom>
        </p:spPr>
      </p:pic>
    </p:spTree>
    <p:extLst>
      <p:ext uri="{BB962C8B-B14F-4D97-AF65-F5344CB8AC3E}">
        <p14:creationId xmlns:p14="http://schemas.microsoft.com/office/powerpoint/2010/main" val="328509762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Just runners">
    <p:bg>
      <p:bgPr>
        <a:blipFill dpi="0" rotWithShape="1">
          <a:blip r:embed="rId2">
            <a:lum/>
          </a:blip>
          <a:srcRect/>
          <a:stretch>
            <a:fillRect l="-2000" r="-2000"/>
          </a:stretch>
        </a:blip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D38524C-52CD-4F71-A128-ABD0A81E6DF0}"/>
              </a:ext>
            </a:extLst>
          </p:cNvPr>
          <p:cNvPicPr>
            <a:picLocks noChangeAspect="1"/>
          </p:cNvPicPr>
          <p:nvPr userDrawn="1"/>
        </p:nvPicPr>
        <p:blipFill>
          <a:blip r:embed="rId3"/>
          <a:stretch>
            <a:fillRect/>
          </a:stretch>
        </p:blipFill>
        <p:spPr>
          <a:xfrm>
            <a:off x="4612732" y="5344982"/>
            <a:ext cx="1404625" cy="1385017"/>
          </a:xfrm>
          <a:prstGeom prst="rect">
            <a:avLst/>
          </a:prstGeom>
        </p:spPr>
      </p:pic>
    </p:spTree>
    <p:extLst>
      <p:ext uri="{BB962C8B-B14F-4D97-AF65-F5344CB8AC3E}">
        <p14:creationId xmlns:p14="http://schemas.microsoft.com/office/powerpoint/2010/main" val="22220709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18445D-726A-4388-99D8-510F7A91DCCF}"/>
              </a:ext>
            </a:extLst>
          </p:cNvPr>
          <p:cNvSpPr>
            <a:spLocks noGrp="1"/>
          </p:cNvSpPr>
          <p:nvPr>
            <p:ph type="title"/>
          </p:nvPr>
        </p:nvSpPr>
        <p:spPr>
          <a:xfrm>
            <a:off x="351718" y="421375"/>
            <a:ext cx="11892380" cy="614905"/>
          </a:xfrm>
          <a:prstGeom prst="rect">
            <a:avLst/>
          </a:prstGeom>
        </p:spPr>
        <p:txBody>
          <a:bodyPr anchor="t"/>
          <a:lstStyle/>
          <a:p>
            <a:r>
              <a:rPr lang="en-US"/>
              <a:t>Click to edit Master title style</a:t>
            </a:r>
          </a:p>
        </p:txBody>
      </p:sp>
      <p:sp>
        <p:nvSpPr>
          <p:cNvPr id="4" name="Text Placeholder 3">
            <a:extLst>
              <a:ext uri="{FF2B5EF4-FFF2-40B4-BE49-F238E27FC236}">
                <a16:creationId xmlns:a16="http://schemas.microsoft.com/office/drawing/2014/main" id="{6D2F882B-6029-424C-B821-1BF376E085EB}"/>
              </a:ext>
            </a:extLst>
          </p:cNvPr>
          <p:cNvSpPr>
            <a:spLocks noGrp="1"/>
          </p:cNvSpPr>
          <p:nvPr>
            <p:ph type="body" sz="quarter" idx="12" hasCustomPrompt="1"/>
          </p:nvPr>
        </p:nvSpPr>
        <p:spPr>
          <a:xfrm>
            <a:off x="351718" y="1036279"/>
            <a:ext cx="11892380" cy="284282"/>
          </a:xfrm>
          <a:prstGeom prst="rect">
            <a:avLst/>
          </a:prstGeom>
        </p:spPr>
        <p:txBody>
          <a:bodyPr wrap="square" lIns="91440" tIns="0" rIns="0" bIns="0">
            <a:noAutofit/>
          </a:bodyPr>
          <a:lstStyle>
            <a:lvl1pPr marL="0" marR="0" indent="0" algn="l" defTabSz="932563" rtl="0" eaLnBrk="1" fontAlgn="auto" latinLnBrk="0" hangingPunct="1">
              <a:lnSpc>
                <a:spcPct val="95000"/>
              </a:lnSpc>
              <a:spcBef>
                <a:spcPts val="0"/>
              </a:spcBef>
              <a:spcAft>
                <a:spcPts val="2600"/>
              </a:spcAft>
              <a:buClrTx/>
              <a:buSzPct val="90000"/>
              <a:buFont typeface="Wingdings" panose="05000000000000000000" pitchFamily="2" charset="2"/>
              <a:buNone/>
              <a:tabLst/>
              <a:defRPr sz="1800" b="0" i="0">
                <a:solidFill>
                  <a:srgbClr val="0077D3"/>
                </a:solidFill>
                <a:latin typeface="Segoe UI" panose="020B0502040204020203" pitchFamily="34" charset="0"/>
                <a:cs typeface="Segoe UI" panose="020B0502040204020203" pitchFamily="34" charset="0"/>
              </a:defRPr>
            </a:lvl1pPr>
            <a:lvl2pPr marL="22855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112" indent="0">
              <a:buNone/>
              <a:defRPr/>
            </a:lvl3pPr>
            <a:lvl4pPr marL="685669" indent="0">
              <a:buNone/>
              <a:defRPr/>
            </a:lvl4pPr>
            <a:lvl5pPr marL="914224" indent="0">
              <a:buNone/>
              <a:defRPr/>
            </a:lvl5pPr>
          </a:lstStyle>
          <a:p>
            <a:pPr lvl="0"/>
            <a:r>
              <a:rPr lang="pt-BR" err="1"/>
              <a:t>Subhead</a:t>
            </a:r>
            <a:r>
              <a:rPr lang="pt-BR"/>
              <a:t> Segoe UI Regular 18pt</a:t>
            </a:r>
          </a:p>
        </p:txBody>
      </p:sp>
    </p:spTree>
    <p:extLst>
      <p:ext uri="{BB962C8B-B14F-4D97-AF65-F5344CB8AC3E}">
        <p14:creationId xmlns:p14="http://schemas.microsoft.com/office/powerpoint/2010/main" val="361914932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288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1" y="1997075"/>
            <a:ext cx="2752725" cy="2459482"/>
          </a:xfrm>
          <a:prstGeom prst="rect">
            <a:avLst/>
          </a:prstGeo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9"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7"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9" y="632780"/>
            <a:ext cx="11533187" cy="411162"/>
          </a:xfrm>
          <a:prstGeom prst="rect">
            <a:avLst/>
          </a:prstGeom>
        </p:spPr>
        <p:txBody>
          <a:bodyPr wrap="square" lIns="0" tIns="0" rIns="0" bIns="0">
            <a:spAutoFit/>
          </a:bodyPr>
          <a:lstStyle>
            <a:lvl1pPr>
              <a:lnSpc>
                <a:spcPts val="3199"/>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9"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4"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9" y="5026024"/>
            <a:ext cx="3690937" cy="1209675"/>
          </a:xfrm>
          <a:prstGeom prst="rect">
            <a:avLst/>
          </a:prstGeom>
        </p:spPr>
        <p:txBody>
          <a:bodyPr lIns="0" tIns="0" rIns="0" bIns="0"/>
          <a:lstStyle>
            <a:lvl1pPr marL="0" indent="0">
              <a:lnSpc>
                <a:spcPts val="1800"/>
              </a:lnSpc>
              <a:spcBef>
                <a:spcPts val="900"/>
              </a:spcBef>
              <a:buNone/>
              <a:defRPr lang="en-US" sz="1399" b="1" kern="1200" spc="0" baseline="0" dirty="0">
                <a:solidFill>
                  <a:schemeClr val="accent1"/>
                </a:solidFill>
                <a:latin typeface="+mn-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a:prstGeom prst="rect">
            <a:avLst/>
          </a:prstGeo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7" y="1997075"/>
            <a:ext cx="2752725" cy="2459482"/>
          </a:xfrm>
          <a:prstGeom prst="rect">
            <a:avLst/>
          </a:prstGeom>
        </p:spPr>
        <p:txBody>
          <a:bodyPr>
            <a:noAutofit/>
          </a:bodyPr>
          <a:lstStyle>
            <a:lvl1pPr marL="0" indent="0">
              <a:buNone/>
              <a:defRPr sz="2000"/>
            </a:lvl1pPr>
          </a:lstStyle>
          <a:p>
            <a:pPr lvl="0"/>
            <a:r>
              <a:rPr lang="en-US" dirty="0"/>
              <a:t>Picture</a:t>
            </a:r>
          </a:p>
        </p:txBody>
      </p:sp>
      <p:pic>
        <p:nvPicPr>
          <p:cNvPr id="13" name="Picture 12">
            <a:extLst>
              <a:ext uri="{FF2B5EF4-FFF2-40B4-BE49-F238E27FC236}">
                <a16:creationId xmlns:a16="http://schemas.microsoft.com/office/drawing/2014/main" id="{544BA186-C09F-458C-927E-6680BAC4BF5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213194689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40" y="1919806"/>
            <a:ext cx="11533187" cy="307777"/>
          </a:xfrm>
          <a:prstGeom prst="rect">
            <a:avLst/>
          </a:prstGeom>
        </p:spPr>
        <p:txBody>
          <a:bodyPr wrap="square" lIns="0" tIns="0" rIns="0" bIns="0">
            <a:spAutoFit/>
          </a:bodyPr>
          <a:lstStyle>
            <a:lvl1pPr marL="0" indent="0">
              <a:lnSpc>
                <a:spcPts val="2400"/>
              </a:lnSpc>
              <a:buNone/>
              <a:defRPr sz="2000" b="0" i="0">
                <a:solidFill>
                  <a:schemeClr val="tx1"/>
                </a:solidFill>
                <a:latin typeface="+mn-lt"/>
              </a:defRPr>
            </a:lvl1pPr>
            <a:lvl2pPr marL="228513" indent="0">
              <a:buNone/>
              <a:defRPr/>
            </a:lvl2pPr>
            <a:lvl3pPr marL="457024" indent="0">
              <a:buNone/>
              <a:defRPr/>
            </a:lvl3pPr>
            <a:lvl4pPr marL="685537" indent="0">
              <a:buNone/>
              <a:defRPr/>
            </a:lvl4pPr>
            <a:lvl5pPr marL="914049"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40" y="3214124"/>
            <a:ext cx="11533187" cy="461665"/>
          </a:xfrm>
          <a:prstGeom prst="rect">
            <a:avLst/>
          </a:prstGeom>
        </p:spPr>
        <p:txBody>
          <a:bodyPr lIns="0" tIns="0" rIns="0" bIns="0"/>
          <a:lstStyle>
            <a:lvl1pPr marL="0" indent="0">
              <a:lnSpc>
                <a:spcPts val="1800"/>
              </a:lnSpc>
              <a:spcBef>
                <a:spcPts val="0"/>
              </a:spcBef>
              <a:buNone/>
              <a:defRPr sz="1398" b="1">
                <a:solidFill>
                  <a:schemeClr val="tx1"/>
                </a:solidFill>
                <a:latin typeface="+mn-lt"/>
              </a:defRPr>
            </a:lvl1pPr>
            <a:lvl2pPr marL="0" indent="0">
              <a:lnSpc>
                <a:spcPts val="1800"/>
              </a:lnSpc>
              <a:spcBef>
                <a:spcPts val="0"/>
              </a:spcBef>
              <a:buNone/>
              <a:defRPr sz="1398">
                <a:solidFill>
                  <a:schemeClr val="tx1"/>
                </a:solidFill>
              </a:defRPr>
            </a:lvl2pPr>
            <a:lvl3pPr marL="457024" indent="0">
              <a:buNone/>
              <a:defRPr/>
            </a:lvl3pPr>
            <a:lvl4pPr marL="685537" indent="0">
              <a:buNone/>
              <a:defRPr/>
            </a:lvl4pPr>
            <a:lvl5pPr marL="914049"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40" y="4477705"/>
            <a:ext cx="11533187" cy="307777"/>
          </a:xfrm>
          <a:prstGeom prst="rect">
            <a:avLst/>
          </a:prstGeom>
        </p:spPr>
        <p:txBody>
          <a:bodyPr lIns="0" tIns="0" rIns="0" bIns="0"/>
          <a:lstStyle>
            <a:lvl1pPr marL="0" indent="0">
              <a:lnSpc>
                <a:spcPts val="1198"/>
              </a:lnSpc>
              <a:spcBef>
                <a:spcPts val="0"/>
              </a:spcBef>
              <a:buNone/>
              <a:defRPr sz="1000">
                <a:solidFill>
                  <a:schemeClr val="tx1"/>
                </a:solidFill>
              </a:defRPr>
            </a:lvl1pPr>
            <a:lvl2pPr marL="0" indent="0">
              <a:lnSpc>
                <a:spcPts val="1198"/>
              </a:lnSpc>
              <a:spcBef>
                <a:spcPts val="0"/>
              </a:spcBef>
              <a:buNone/>
              <a:defRPr sz="1000">
                <a:solidFill>
                  <a:schemeClr val="tx1"/>
                </a:solidFill>
              </a:defRPr>
            </a:lvl2pPr>
            <a:lvl3pPr marL="457024" indent="0">
              <a:buNone/>
              <a:defRPr/>
            </a:lvl3pPr>
            <a:lvl4pPr marL="685537" indent="0">
              <a:buNone/>
              <a:defRPr/>
            </a:lvl4pPr>
            <a:lvl5pPr marL="914049"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pic>
        <p:nvPicPr>
          <p:cNvPr id="8" name="Picture 7">
            <a:extLst>
              <a:ext uri="{FF2B5EF4-FFF2-40B4-BE49-F238E27FC236}">
                <a16:creationId xmlns:a16="http://schemas.microsoft.com/office/drawing/2014/main" id="{9588BB12-6DBB-42F2-BDBB-48089B8465C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28535081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468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436475" cy="6994525"/>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310912" y="2797811"/>
            <a:ext cx="9613395" cy="678031"/>
          </a:xfrm>
          <a:prstGeom prst="rect">
            <a:avLst/>
          </a:prstGeom>
          <a:noFill/>
        </p:spPr>
        <p:txBody>
          <a:bodyPr wrap="square" lIns="0" tIns="0" rIns="0" bIns="0" anchor="b" anchorCtr="0">
            <a:spAutoFit/>
          </a:bodyPr>
          <a:lstStyle>
            <a:lvl1pPr algn="l" defTabSz="951304" rtl="0" eaLnBrk="1" latinLnBrk="0" hangingPunct="1">
              <a:lnSpc>
                <a:spcPct val="90000"/>
              </a:lnSpc>
              <a:spcBef>
                <a:spcPct val="0"/>
              </a:spcBef>
              <a:buNone/>
              <a:defRPr lang="en-US" sz="4896"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10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40" y="2005458"/>
            <a:ext cx="5653087" cy="3945637"/>
          </a:xfrm>
          <a:prstGeom prst="rect">
            <a:avLst/>
          </a:prstGeo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5" y="1995299"/>
            <a:ext cx="5653087" cy="3945637"/>
          </a:xfrm>
          <a:prstGeom prst="rect">
            <a:avLst/>
          </a:prstGeom>
        </p:spPr>
        <p:txBody>
          <a:bodyPr lIns="0" tIns="0" rIns="0" bIns="0"/>
          <a:lstStyle>
            <a:lvl1pPr marL="0" indent="0">
              <a:lnSpc>
                <a:spcPts val="1800"/>
              </a:lnSpc>
              <a:spcBef>
                <a:spcPts val="900"/>
              </a:spcBef>
              <a:buNone/>
              <a:defRPr lang="en-US" sz="1398" b="1" kern="1200" spc="0" baseline="0" dirty="0">
                <a:solidFill>
                  <a:srgbClr val="5855AF"/>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pic>
        <p:nvPicPr>
          <p:cNvPr id="8" name="Picture 7">
            <a:extLst>
              <a:ext uri="{FF2B5EF4-FFF2-40B4-BE49-F238E27FC236}">
                <a16:creationId xmlns:a16="http://schemas.microsoft.com/office/drawing/2014/main" id="{68B6A4C9-433A-4FF3-A1F0-4AFA96CDEF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1903936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8" name="Picture 7" descr="A close up of a logo&#10;&#10;Description generated with very high confidence">
            <a:extLst>
              <a:ext uri="{FF2B5EF4-FFF2-40B4-BE49-F238E27FC236}">
                <a16:creationId xmlns:a16="http://schemas.microsoft.com/office/drawing/2014/main" id="{210A1701-E983-494A-AAC3-CB4AB37A6CB9}"/>
              </a:ext>
            </a:extLst>
          </p:cNvPr>
          <p:cNvPicPr>
            <a:picLocks noChangeAspect="1"/>
          </p:cNvPicPr>
          <p:nvPr userDrawn="1"/>
        </p:nvPicPr>
        <p:blipFill>
          <a:blip r:embed="rId3">
            <a:clrChange>
              <a:clrFrom>
                <a:srgbClr val="FFFFFF"/>
              </a:clrFrom>
              <a:clrTo>
                <a:srgbClr val="FFFFF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1451037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ext option 5">
    <p:spTree>
      <p:nvGrpSpPr>
        <p:cNvPr id="1" name=""/>
        <p:cNvGrpSpPr/>
        <p:nvPr/>
      </p:nvGrpSpPr>
      <p:grpSpPr>
        <a:xfrm>
          <a:off x="0" y="0"/>
          <a:ext cx="0" cy="0"/>
          <a:chOff x="0" y="0"/>
          <a:chExt cx="0" cy="0"/>
        </a:xfrm>
      </p:grpSpPr>
      <p:sp>
        <p:nvSpPr>
          <p:cNvPr id="3" name="Rectangle 2"/>
          <p:cNvSpPr/>
          <p:nvPr userDrawn="1"/>
        </p:nvSpPr>
        <p:spPr bwMode="auto">
          <a:xfrm>
            <a:off x="465137" y="1631569"/>
            <a:ext cx="5527103"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4621044" cy="2459482"/>
          </a:xfrm>
          <a:prstGeom prst="rect">
            <a:avLst/>
          </a:prstGeom>
        </p:spPr>
        <p:txBody>
          <a:bodyPr>
            <a:noAutofit/>
          </a:bodyPr>
          <a:lstStyle>
            <a:lvl1pPr marL="0" indent="0">
              <a:buNone/>
              <a:defRPr sz="2000"/>
            </a:lvl1pPr>
          </a:lstStyle>
          <a:p>
            <a:pPr lvl="0"/>
            <a:r>
              <a:rPr lang="en-US" dirty="0"/>
              <a:t>Picture</a:t>
            </a:r>
          </a:p>
        </p:txBody>
      </p:sp>
      <p:sp>
        <p:nvSpPr>
          <p:cNvPr id="8" name="Rectangle 7"/>
          <p:cNvSpPr/>
          <p:nvPr userDrawn="1"/>
        </p:nvSpPr>
        <p:spPr bwMode="auto">
          <a:xfrm>
            <a:off x="6460554" y="1631569"/>
            <a:ext cx="5537772"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40" y="632781"/>
            <a:ext cx="11533187" cy="411162"/>
          </a:xfrm>
          <a:prstGeom prst="rect">
            <a:avLst/>
          </a:prstGeom>
        </p:spPr>
        <p:txBody>
          <a:bodyPr wrap="square" lIns="0" tIns="0" rIns="0" bIns="0">
            <a:spAutoFit/>
          </a:bodyPr>
          <a:lstStyle>
            <a:lvl1pPr>
              <a:lnSpc>
                <a:spcPts val="3198"/>
              </a:lnSpc>
              <a:defRPr sz="2800">
                <a:solidFill>
                  <a:srgbClr val="2F2F2F"/>
                </a:solidFill>
              </a:defRPr>
            </a:lvl1pPr>
          </a:lstStyle>
          <a:p>
            <a:r>
              <a:rPr lang="en-US" dirty="0"/>
              <a:t>Text option 5: two columns images and text</a:t>
            </a:r>
          </a:p>
        </p:txBody>
      </p:sp>
      <p:sp>
        <p:nvSpPr>
          <p:cNvPr id="5" name="Text Placeholder 4"/>
          <p:cNvSpPr>
            <a:spLocks noGrp="1"/>
          </p:cNvSpPr>
          <p:nvPr>
            <p:ph type="body" sz="quarter" idx="11" hasCustomPrompt="1"/>
          </p:nvPr>
        </p:nvSpPr>
        <p:spPr>
          <a:xfrm>
            <a:off x="465138" y="5026024"/>
            <a:ext cx="5527100" cy="989712"/>
          </a:xfrm>
          <a:prstGeom prst="rect">
            <a:avLst/>
          </a:prstGeo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6460556" y="5026024"/>
            <a:ext cx="5537771" cy="989712"/>
          </a:xfrm>
          <a:prstGeom prst="rect">
            <a:avLst/>
          </a:prstGeom>
        </p:spPr>
        <p:txBody>
          <a:bodyPr lIns="0" tIns="0" rIns="0" bIns="0"/>
          <a:lstStyle>
            <a:lvl1pPr marL="0" indent="0">
              <a:lnSpc>
                <a:spcPts val="1800"/>
              </a:lnSpc>
              <a:spcBef>
                <a:spcPts val="900"/>
              </a:spcBef>
              <a:buNone/>
              <a:defRPr lang="en-US" sz="1398" b="1" kern="1200" spc="0" baseline="0" dirty="0">
                <a:solidFill>
                  <a:schemeClr val="accent1"/>
                </a:solidFill>
                <a:latin typeface="+mn-lt"/>
                <a:ea typeface="+mn-ea"/>
                <a:cs typeface="+mn-cs"/>
              </a:defRPr>
            </a:lvl1pPr>
            <a:lvl2pPr marL="0" marR="0" indent="0" algn="l" defTabSz="932384" rtl="0" eaLnBrk="1" fontAlgn="auto" latinLnBrk="0" hangingPunct="1">
              <a:lnSpc>
                <a:spcPts val="1800"/>
              </a:lnSpc>
              <a:spcBef>
                <a:spcPts val="450"/>
              </a:spcBef>
              <a:spcAft>
                <a:spcPts val="0"/>
              </a:spcAft>
              <a:buClrTx/>
              <a:buSzPct val="90000"/>
              <a:buFont typeface="Arial" panose="020B0604020202020204" pitchFamily="34" charset="0"/>
              <a:buNone/>
              <a:tabLst/>
              <a:defRPr sz="1398">
                <a:solidFill>
                  <a:schemeClr val="tx1"/>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8" name="Content Placeholder 15"/>
          <p:cNvSpPr>
            <a:spLocks noGrp="1"/>
          </p:cNvSpPr>
          <p:nvPr>
            <p:ph sz="quarter" idx="19" hasCustomPrompt="1"/>
          </p:nvPr>
        </p:nvSpPr>
        <p:spPr>
          <a:xfrm>
            <a:off x="6916366" y="1997075"/>
            <a:ext cx="4613645" cy="2459482"/>
          </a:xfrm>
          <a:prstGeom prst="rect">
            <a:avLst/>
          </a:prstGeom>
        </p:spPr>
        <p:txBody>
          <a:bodyPr>
            <a:noAutofit/>
          </a:bodyPr>
          <a:lstStyle>
            <a:lvl1pPr marL="0" indent="0">
              <a:buNone/>
              <a:defRPr sz="2000"/>
            </a:lvl1pPr>
          </a:lstStyle>
          <a:p>
            <a:pPr lvl="0"/>
            <a:r>
              <a:rPr lang="en-US" dirty="0"/>
              <a:t>Picture</a:t>
            </a:r>
          </a:p>
        </p:txBody>
      </p:sp>
      <p:pic>
        <p:nvPicPr>
          <p:cNvPr id="11" name="Picture 10">
            <a:extLst>
              <a:ext uri="{FF2B5EF4-FFF2-40B4-BE49-F238E27FC236}">
                <a16:creationId xmlns:a16="http://schemas.microsoft.com/office/drawing/2014/main" id="{BA988506-1849-4FD3-A68D-F4499A7FC55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36791545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00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2354277"/>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9669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7880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855008" y="372394"/>
            <a:ext cx="10726460" cy="1351952"/>
          </a:xfrm>
          <a:prstGeom prst="rect">
            <a:avLst/>
          </a:prstGeom>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493016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791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806867B-BFC8-43B9-8092-2080745A5F70}"/>
              </a:ext>
            </a:extLst>
          </p:cNvPr>
          <p:cNvSpPr/>
          <p:nvPr userDrawn="1"/>
        </p:nvSpPr>
        <p:spPr>
          <a:xfrm>
            <a:off x="309081" y="3497262"/>
            <a:ext cx="8746387" cy="1225729"/>
          </a:xfrm>
          <a:prstGeom prst="rect">
            <a:avLst/>
          </a:prstGeom>
        </p:spPr>
        <p:txBody>
          <a:bodyPr wrap="square">
            <a:spAutoFit/>
          </a:bodyPr>
          <a:lstStyle/>
          <a:p>
            <a:pPr lvl="1">
              <a:lnSpc>
                <a:spcPct val="120000"/>
              </a:lnSpc>
            </a:pPr>
            <a:r>
              <a:rPr lang="en-US" sz="6731" b="1" dirty="0">
                <a:solidFill>
                  <a:srgbClr val="3C4252"/>
                </a:solidFill>
                <a:latin typeface="Proxima Nova Semibold" panose="02000506030000020004" pitchFamily="50" charset="0"/>
                <a:ea typeface="Proxima Nova" charset="0"/>
                <a:cs typeface="Proxima Nova" charset="0"/>
              </a:rPr>
              <a:t>Thank You</a:t>
            </a:r>
          </a:p>
        </p:txBody>
      </p:sp>
      <p:pic>
        <p:nvPicPr>
          <p:cNvPr id="2050" name="Picture 2" descr="Microsoft's Jeff Teper: Teams 'will be even bigger than Windows ...">
            <a:extLst>
              <a:ext uri="{FF2B5EF4-FFF2-40B4-BE49-F238E27FC236}">
                <a16:creationId xmlns:a16="http://schemas.microsoft.com/office/drawing/2014/main" id="{F2DDEC34-C69F-46FB-B219-349B68C9F7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93331"/>
            <a:ext cx="3986692" cy="1993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228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prstGeom prst="rect">
            <a:avLst/>
          </a:prstGeo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46568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3E8A24-782E-4C34-BD96-EE3BEF15134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49524" y="6321508"/>
            <a:ext cx="1829371" cy="673018"/>
          </a:xfrm>
          <a:prstGeom prst="rect">
            <a:avLst/>
          </a:prstGeom>
        </p:spPr>
      </p:pic>
    </p:spTree>
    <p:extLst>
      <p:ext uri="{BB962C8B-B14F-4D97-AF65-F5344CB8AC3E}">
        <p14:creationId xmlns:p14="http://schemas.microsoft.com/office/powerpoint/2010/main" val="103362748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2">
    <p:bg>
      <p:bgPr>
        <a:blipFill dpi="0" rotWithShape="1">
          <a:blip r:embed="rId2">
            <a:alphaModFix amt="91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2757227"/>
            <a:ext cx="6529149" cy="847540"/>
          </a:xfrm>
          <a:noFill/>
        </p:spPr>
        <p:txBody>
          <a:bodyPr lIns="0" tIns="0" rIns="0" bIns="0" anchor="b" anchorCtr="0">
            <a:spAutoFit/>
          </a:bodyPr>
          <a:lstStyle>
            <a:lvl1pPr algn="l" defTabSz="951304" rtl="0" eaLnBrk="1" latinLnBrk="0" hangingPunct="1">
              <a:lnSpc>
                <a:spcPct val="90000"/>
              </a:lnSpc>
              <a:spcBef>
                <a:spcPct val="0"/>
              </a:spcBef>
              <a:buNone/>
              <a:defRPr lang="en-US" sz="6119" b="1" kern="1200" cap="none" spc="-51"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dirty="0"/>
              <a:t>Demo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94121" y="1"/>
            <a:ext cx="6051037" cy="635336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35" name="Text Placeholder 4">
            <a:extLst>
              <a:ext uri="{FF2B5EF4-FFF2-40B4-BE49-F238E27FC236}">
                <a16:creationId xmlns:a16="http://schemas.microsoft.com/office/drawing/2014/main" id="{7453F7F1-31A1-4AAF-8FA6-C5DA99892EEB}"/>
              </a:ext>
            </a:extLst>
          </p:cNvPr>
          <p:cNvSpPr>
            <a:spLocks noGrp="1"/>
          </p:cNvSpPr>
          <p:nvPr>
            <p:ph type="body" sz="quarter" idx="12" hasCustomPrompt="1"/>
          </p:nvPr>
        </p:nvSpPr>
        <p:spPr>
          <a:xfrm>
            <a:off x="595915" y="4041281"/>
            <a:ext cx="5620704" cy="508524"/>
          </a:xfrm>
          <a:noFill/>
        </p:spPr>
        <p:txBody>
          <a:bodyPr wrap="square" lIns="0" tIns="0" rIns="0" bIns="0">
            <a:spAutoFit/>
          </a:bodyPr>
          <a:lstStyle>
            <a:lvl1pPr marL="0" indent="0">
              <a:spcBef>
                <a:spcPts val="0"/>
              </a:spcBef>
              <a:buNone/>
              <a:defRPr sz="3672" spc="0" baseline="0">
                <a:gradFill>
                  <a:gsLst>
                    <a:gs pos="91000">
                      <a:schemeClr val="tx1"/>
                    </a:gs>
                    <a:gs pos="0">
                      <a:schemeClr val="tx1"/>
                    </a:gs>
                  </a:gsLst>
                  <a:lin ang="5400000" scaled="0"/>
                </a:gradFill>
                <a:latin typeface="Segoe UI (Body)"/>
                <a:cs typeface="Segoe UI" panose="020B0502040204020203" pitchFamily="34" charset="0"/>
              </a:defRPr>
            </a:lvl1pPr>
          </a:lstStyle>
          <a:p>
            <a:pPr lvl="0"/>
            <a:r>
              <a:rPr lang="en-US" dirty="0"/>
              <a:t>Demo Subtitle</a:t>
            </a:r>
          </a:p>
        </p:txBody>
      </p:sp>
      <p:sp>
        <p:nvSpPr>
          <p:cNvPr id="37" name="Rectangle 36">
            <a:extLst>
              <a:ext uri="{FF2B5EF4-FFF2-40B4-BE49-F238E27FC236}">
                <a16:creationId xmlns:a16="http://schemas.microsoft.com/office/drawing/2014/main" id="{51C31649-8481-434D-8633-A945DF033FDA}"/>
              </a:ext>
            </a:extLst>
          </p:cNvPr>
          <p:cNvSpPr/>
          <p:nvPr userDrawn="1"/>
        </p:nvSpPr>
        <p:spPr>
          <a:xfrm>
            <a:off x="539846" y="3427"/>
            <a:ext cx="1464741" cy="547263"/>
          </a:xfrm>
          <a:prstGeom prst="rect">
            <a:avLst/>
          </a:prstGeom>
          <a:solidFill>
            <a:srgbClr val="FF97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latin typeface="Proxima Nova" panose="02000506030000020004" pitchFamily="50" charset="0"/>
            </a:endParaRPr>
          </a:p>
        </p:txBody>
      </p:sp>
      <p:cxnSp>
        <p:nvCxnSpPr>
          <p:cNvPr id="36" name="Straight Connector 35">
            <a:extLst>
              <a:ext uri="{FF2B5EF4-FFF2-40B4-BE49-F238E27FC236}">
                <a16:creationId xmlns:a16="http://schemas.microsoft.com/office/drawing/2014/main" id="{B8A513EB-6A18-4BE7-949C-D03074C3FCE3}"/>
              </a:ext>
            </a:extLst>
          </p:cNvPr>
          <p:cNvCxnSpPr/>
          <p:nvPr userDrawn="1"/>
        </p:nvCxnSpPr>
        <p:spPr>
          <a:xfrm>
            <a:off x="595914" y="3742206"/>
            <a:ext cx="1524227" cy="0"/>
          </a:xfrm>
          <a:prstGeom prst="line">
            <a:avLst/>
          </a:prstGeom>
          <a:ln w="41275">
            <a:solidFill>
              <a:srgbClr val="1AB2E8"/>
            </a:solidFill>
          </a:ln>
          <a:effectLst/>
        </p:spPr>
        <p:style>
          <a:lnRef idx="2">
            <a:schemeClr val="accent1"/>
          </a:lnRef>
          <a:fillRef idx="0">
            <a:schemeClr val="accent1"/>
          </a:fillRef>
          <a:effectRef idx="1">
            <a:schemeClr val="accent1"/>
          </a:effectRef>
          <a:fontRef idx="minor">
            <a:schemeClr val="tx1"/>
          </a:fontRef>
        </p:style>
      </p:cxnSp>
      <p:pic>
        <p:nvPicPr>
          <p:cNvPr id="38" name="Picture 37">
            <a:extLst>
              <a:ext uri="{FF2B5EF4-FFF2-40B4-BE49-F238E27FC236}">
                <a16:creationId xmlns:a16="http://schemas.microsoft.com/office/drawing/2014/main" id="{7A262671-C9F6-47A3-A145-BA23EBD4BA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80636" y="6547291"/>
            <a:ext cx="1768311" cy="272009"/>
          </a:xfrm>
          <a:prstGeom prst="rect">
            <a:avLst/>
          </a:prstGeom>
        </p:spPr>
      </p:pic>
    </p:spTree>
    <p:extLst>
      <p:ext uri="{BB962C8B-B14F-4D97-AF65-F5344CB8AC3E}">
        <p14:creationId xmlns:p14="http://schemas.microsoft.com/office/powerpoint/2010/main" val="270753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6476" cy="6994524"/>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7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8" name="Picture 7">
            <a:extLst>
              <a:ext uri="{FF2B5EF4-FFF2-40B4-BE49-F238E27FC236}">
                <a16:creationId xmlns:a16="http://schemas.microsoft.com/office/drawing/2014/main" id="{CBD240D4-4406-415A-883B-F56CF3A37B49}"/>
              </a:ext>
            </a:extLst>
          </p:cNvPr>
          <p:cNvPicPr>
            <a:picLocks noChangeAspect="1"/>
          </p:cNvPicPr>
          <p:nvPr userDrawn="1"/>
        </p:nvPicPr>
        <p:blipFill>
          <a:blip r:embed="rId3">
            <a:clrChange>
              <a:clrFrom>
                <a:srgbClr val="2F2F2F"/>
              </a:clrFrom>
              <a:clrTo>
                <a:srgbClr val="2F2F2F">
                  <a:alpha val="0"/>
                </a:srgbClr>
              </a:clrTo>
            </a:clrChange>
          </a:blip>
          <a:stretch>
            <a:fillRect/>
          </a:stretch>
        </p:blipFill>
        <p:spPr>
          <a:xfrm>
            <a:off x="314667" y="359695"/>
            <a:ext cx="3724898" cy="1002857"/>
          </a:xfrm>
          <a:prstGeom prst="rect">
            <a:avLst/>
          </a:prstGeom>
        </p:spPr>
      </p:pic>
    </p:spTree>
    <p:extLst>
      <p:ext uri="{BB962C8B-B14F-4D97-AF65-F5344CB8AC3E}">
        <p14:creationId xmlns:p14="http://schemas.microsoft.com/office/powerpoint/2010/main" val="2636349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0"/>
            <a:ext cx="12436475" cy="6994523"/>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9006368" cy="6994525"/>
          </a:xfrm>
          <a:prstGeom prst="rect">
            <a:avLst/>
          </a:prstGeom>
          <a:gradFill flip="none" rotWithShape="1">
            <a:gsLst>
              <a:gs pos="63000">
                <a:srgbClr val="2F2F2F">
                  <a:alpha val="84000"/>
                </a:srgbClr>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spTree>
    <p:extLst>
      <p:ext uri="{BB962C8B-B14F-4D97-AF65-F5344CB8AC3E}">
        <p14:creationId xmlns:p14="http://schemas.microsoft.com/office/powerpoint/2010/main" val="197157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image" Target="../media/image1.emf"/><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9" Type="http://schemas.openxmlformats.org/officeDocument/2006/relationships/slideLayout" Target="../slideLayouts/slideLayout73.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42" Type="http://schemas.openxmlformats.org/officeDocument/2006/relationships/slideLayout" Target="../slideLayouts/slideLayout76.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38" Type="http://schemas.openxmlformats.org/officeDocument/2006/relationships/slideLayout" Target="../slideLayouts/slideLayout7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41" Type="http://schemas.openxmlformats.org/officeDocument/2006/relationships/slideLayout" Target="../slideLayouts/slideLayout75.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slideLayout" Target="../slideLayouts/slideLayout71.xml"/><Relationship Id="rId40" Type="http://schemas.openxmlformats.org/officeDocument/2006/relationships/slideLayout" Target="../slideLayouts/slideLayout74.xml"/><Relationship Id="rId45" Type="http://schemas.openxmlformats.org/officeDocument/2006/relationships/theme" Target="../theme/theme3.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4" Type="http://schemas.openxmlformats.org/officeDocument/2006/relationships/slideLayout" Target="../slideLayouts/slideLayout78.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 Id="rId43"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9" r:id="rId2"/>
    <p:sldLayoutId id="2147484545" r:id="rId3"/>
    <p:sldLayoutId id="2147484299" r:id="rId4"/>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1031840041"/>
      </p:ext>
    </p:extLst>
  </p:cSld>
  <p:clrMap bg1="lt1" tx1="dk1" bg2="lt2" tx2="dk2" accent1="accent1" accent2="accent2" accent3="accent3" accent4="accent4" accent5="accent5" accent6="accent6" hlink="hlink" folHlink="folHlink"/>
  <p:sldLayoutIdLst>
    <p:sldLayoutId id="2147484547" r:id="rId1"/>
    <p:sldLayoutId id="2147484548" r:id="rId2"/>
    <p:sldLayoutId id="2147484549" r:id="rId3"/>
    <p:sldLayoutId id="2147484573" r:id="rId4"/>
    <p:sldLayoutId id="2147484574" r:id="rId5"/>
    <p:sldLayoutId id="2147484575" r:id="rId6"/>
    <p:sldLayoutId id="2147484551" r:id="rId7"/>
    <p:sldLayoutId id="2147484552" r:id="rId8"/>
    <p:sldLayoutId id="2147484576" r:id="rId9"/>
    <p:sldLayoutId id="2147484553" r:id="rId10"/>
    <p:sldLayoutId id="2147484554" r:id="rId11"/>
    <p:sldLayoutId id="2147484555" r:id="rId12"/>
    <p:sldLayoutId id="2147484556" r:id="rId13"/>
    <p:sldLayoutId id="2147484557" r:id="rId14"/>
    <p:sldLayoutId id="2147484558" r:id="rId15"/>
    <p:sldLayoutId id="2147484559" r:id="rId16"/>
    <p:sldLayoutId id="2147484560" r:id="rId17"/>
    <p:sldLayoutId id="2147484561" r:id="rId18"/>
    <p:sldLayoutId id="2147484577" r:id="rId19"/>
    <p:sldLayoutId id="2147484562" r:id="rId20"/>
    <p:sldLayoutId id="2147484563" r:id="rId21"/>
    <p:sldLayoutId id="2147484564" r:id="rId22"/>
    <p:sldLayoutId id="2147484565" r:id="rId23"/>
    <p:sldLayoutId id="2147484566" r:id="rId24"/>
    <p:sldLayoutId id="2147484567" r:id="rId25"/>
    <p:sldLayoutId id="2147484568" r:id="rId26"/>
    <p:sldLayoutId id="2147484569" r:id="rId27"/>
    <p:sldLayoutId id="2147484570" r:id="rId28"/>
    <p:sldLayoutId id="2147484571" r:id="rId29"/>
    <p:sldLayoutId id="2147484572"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p15:clr>
            <a:srgbClr val="C35EA4"/>
          </p15:clr>
        </p15:guide>
        <p15:guide id="4" pos="1528">
          <p15:clr>
            <a:srgbClr val="C35EA4"/>
          </p15:clr>
        </p15:guide>
        <p15:guide id="5" pos="2618">
          <p15:clr>
            <a:srgbClr val="C35EA4"/>
          </p15:clr>
        </p15:guide>
        <p15:guide id="6" pos="2765">
          <p15:clr>
            <a:srgbClr val="C35EA4"/>
          </p15:clr>
        </p15:guide>
        <p15:guide id="7" pos="3854">
          <p15:clr>
            <a:srgbClr val="C35EA4"/>
          </p15:clr>
        </p15:guide>
        <p15:guide id="8" pos="4003">
          <p15:clr>
            <a:srgbClr val="C35EA4"/>
          </p15:clr>
        </p15:guide>
        <p15:guide id="9" pos="5083">
          <p15:clr>
            <a:srgbClr val="C35EA4"/>
          </p15:clr>
        </p15:guide>
        <p15:guide id="10" pos="5230">
          <p15:clr>
            <a:srgbClr val="C35EA4"/>
          </p15:clr>
        </p15:guide>
        <p15:guide id="11" pos="6323">
          <p15:clr>
            <a:srgbClr val="C35EA4"/>
          </p15:clr>
        </p15:guide>
        <p15:guide id="12" pos="6469">
          <p15:clr>
            <a:srgbClr val="C35EA4"/>
          </p15:clr>
        </p15:guide>
        <p15:guide id="16" pos="293">
          <p15:clr>
            <a:srgbClr val="F26B43"/>
          </p15:clr>
        </p15:guide>
        <p15:guide id="17" pos="7558">
          <p15:clr>
            <a:srgbClr val="F26B43"/>
          </p15:clr>
        </p15:guide>
        <p15:guide id="18" orient="horz" pos="751">
          <p15:clr>
            <a:srgbClr val="5ACBF0"/>
          </p15:clr>
        </p15:guide>
        <p15:guide id="19" orient="horz" pos="1366">
          <p15:clr>
            <a:srgbClr val="5ACBF0"/>
          </p15:clr>
        </p15:guide>
        <p15:guide id="20" orient="horz" pos="605">
          <p15:clr>
            <a:srgbClr val="5ACBF0"/>
          </p15:clr>
        </p15:guide>
        <p15:guide id="21" orient="horz" pos="1514">
          <p15:clr>
            <a:srgbClr val="5ACBF0"/>
          </p15:clr>
        </p15:guide>
        <p15:guide id="22" orient="horz" pos="2130">
          <p15:clr>
            <a:srgbClr val="5ACBF0"/>
          </p15:clr>
        </p15:guide>
        <p15:guide id="23" orient="horz" pos="2275">
          <p15:clr>
            <a:srgbClr val="5ACBF0"/>
          </p15:clr>
        </p15:guide>
        <p15:guide id="25" orient="horz" pos="283">
          <p15:clr>
            <a:srgbClr val="F26B43"/>
          </p15:clr>
        </p15:guide>
        <p15:guide id="26" orient="horz" pos="4120">
          <p15:clr>
            <a:srgbClr val="F26B43"/>
          </p15:clr>
        </p15:guide>
        <p15:guide id="27" orient="horz" pos="2891">
          <p15:clr>
            <a:srgbClr val="5ACBF0"/>
          </p15:clr>
        </p15:guide>
        <p15:guide id="28" orient="horz" pos="3038">
          <p15:clr>
            <a:srgbClr val="5ACBF0"/>
          </p15:clr>
        </p15:guide>
        <p15:guide id="29" orient="horz" pos="3654">
          <p15:clr>
            <a:srgbClr val="5ACBF0"/>
          </p15:clr>
        </p15:guide>
        <p15:guide id="30" orient="horz" pos="3800">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285661"/>
      </p:ext>
    </p:extLst>
  </p:cSld>
  <p:clrMap bg1="lt1" tx1="dk1" bg2="lt2" tx2="dk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634" r:id="rId8"/>
    <p:sldLayoutId id="2147484595" r:id="rId9"/>
    <p:sldLayoutId id="2147484596" r:id="rId10"/>
    <p:sldLayoutId id="2147484597" r:id="rId11"/>
    <p:sldLayoutId id="2147484598" r:id="rId12"/>
    <p:sldLayoutId id="2147484599" r:id="rId13"/>
    <p:sldLayoutId id="2147484600" r:id="rId14"/>
    <p:sldLayoutId id="2147484601" r:id="rId15"/>
    <p:sldLayoutId id="2147484602" r:id="rId16"/>
    <p:sldLayoutId id="2147484603" r:id="rId17"/>
    <p:sldLayoutId id="2147484604" r:id="rId18"/>
    <p:sldLayoutId id="2147484605" r:id="rId19"/>
    <p:sldLayoutId id="2147484606" r:id="rId20"/>
    <p:sldLayoutId id="2147484607" r:id="rId21"/>
    <p:sldLayoutId id="2147484608" r:id="rId22"/>
    <p:sldLayoutId id="2147484610" r:id="rId23"/>
    <p:sldLayoutId id="2147484611" r:id="rId24"/>
    <p:sldLayoutId id="2147484612" r:id="rId25"/>
    <p:sldLayoutId id="2147484613" r:id="rId26"/>
    <p:sldLayoutId id="2147484614" r:id="rId27"/>
    <p:sldLayoutId id="2147484615" r:id="rId28"/>
    <p:sldLayoutId id="2147484616" r:id="rId29"/>
    <p:sldLayoutId id="2147484617" r:id="rId30"/>
    <p:sldLayoutId id="2147484618" r:id="rId31"/>
    <p:sldLayoutId id="2147484619" r:id="rId32"/>
    <p:sldLayoutId id="2147484620" r:id="rId33"/>
    <p:sldLayoutId id="2147484621" r:id="rId34"/>
    <p:sldLayoutId id="2147484623" r:id="rId35"/>
    <p:sldLayoutId id="2147484624" r:id="rId36"/>
    <p:sldLayoutId id="2147484625" r:id="rId37"/>
    <p:sldLayoutId id="2147484626" r:id="rId38"/>
    <p:sldLayoutId id="2147484627" r:id="rId39"/>
    <p:sldLayoutId id="2147484628" r:id="rId40"/>
    <p:sldLayoutId id="2147484629" r:id="rId41"/>
    <p:sldLayoutId id="2147484632" r:id="rId42"/>
    <p:sldLayoutId id="2147484633" r:id="rId43"/>
    <p:sldLayoutId id="2147484635" r:id="rId44"/>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6.xml"/></Relationships>
</file>

<file path=ppt/slides/_rels/slide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6.jpeg"/><Relationship Id="rId1" Type="http://schemas.openxmlformats.org/officeDocument/2006/relationships/slideLayout" Target="../slideLayouts/slideLayout4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BB927-39B4-4A09-BCBC-A0E3A2B18705}"/>
              </a:ext>
            </a:extLst>
          </p:cNvPr>
          <p:cNvSpPr>
            <a:spLocks noGrp="1"/>
          </p:cNvSpPr>
          <p:nvPr>
            <p:ph type="title"/>
          </p:nvPr>
        </p:nvSpPr>
        <p:spPr>
          <a:xfrm>
            <a:off x="472033" y="3367053"/>
            <a:ext cx="8383732" cy="1354034"/>
          </a:xfrm>
        </p:spPr>
        <p:txBody>
          <a:bodyPr/>
          <a:lstStyle/>
          <a:p>
            <a:r>
              <a:rPr lang="en-GB" sz="4800" dirty="0"/>
              <a:t>SharePoint Framework M12</a:t>
            </a:r>
            <a:endParaRPr lang="en-US" sz="4800" dirty="0"/>
          </a:p>
        </p:txBody>
      </p:sp>
      <p:sp>
        <p:nvSpPr>
          <p:cNvPr id="3" name="Text Placeholder 2">
            <a:extLst>
              <a:ext uri="{FF2B5EF4-FFF2-40B4-BE49-F238E27FC236}">
                <a16:creationId xmlns:a16="http://schemas.microsoft.com/office/drawing/2014/main" id="{20A0DFF3-ADB5-4B4D-8A84-2261AEAB33F1}"/>
              </a:ext>
            </a:extLst>
          </p:cNvPr>
          <p:cNvSpPr>
            <a:spLocks noGrp="1"/>
          </p:cNvSpPr>
          <p:nvPr>
            <p:ph type="body" sz="quarter" idx="12"/>
          </p:nvPr>
        </p:nvSpPr>
        <p:spPr>
          <a:xfrm>
            <a:off x="472033" y="5417074"/>
            <a:ext cx="3805000" cy="508154"/>
          </a:xfrm>
        </p:spPr>
        <p:txBody>
          <a:bodyPr/>
          <a:lstStyle/>
          <a:p>
            <a:r>
              <a:rPr lang="en-US" sz="2800" dirty="0">
                <a:latin typeface="Segoe UI Semibold" panose="020B0702040204020203" pitchFamily="34" charset="0"/>
                <a:cs typeface="Segoe UI Semibold" panose="020B0702040204020203" pitchFamily="34" charset="0"/>
              </a:rPr>
              <a:t>Jenkins NS</a:t>
            </a:r>
            <a:endParaRPr lang="en-US" sz="2800" dirty="0"/>
          </a:p>
        </p:txBody>
      </p:sp>
      <p:sp>
        <p:nvSpPr>
          <p:cNvPr id="4" name="Rectangle 3"/>
          <p:cNvSpPr/>
          <p:nvPr/>
        </p:nvSpPr>
        <p:spPr>
          <a:xfrm>
            <a:off x="472033" y="6041044"/>
            <a:ext cx="1412566" cy="369332"/>
          </a:xfrm>
          <a:prstGeom prst="rect">
            <a:avLst/>
          </a:prstGeom>
        </p:spPr>
        <p:txBody>
          <a:bodyPr wrap="none">
            <a:spAutoFit/>
          </a:bodyPr>
          <a:lstStyle/>
          <a:p>
            <a:r>
              <a:rPr lang="en-US" dirty="0"/>
              <a:t>@</a:t>
            </a:r>
            <a:r>
              <a:rPr lang="en-US" b="1" dirty="0" err="1"/>
              <a:t>jenkinsns</a:t>
            </a:r>
            <a:endParaRPr lang="en-US" b="1" dirty="0"/>
          </a:p>
        </p:txBody>
      </p:sp>
    </p:spTree>
    <p:extLst>
      <p:ext uri="{BB962C8B-B14F-4D97-AF65-F5344CB8AC3E}">
        <p14:creationId xmlns:p14="http://schemas.microsoft.com/office/powerpoint/2010/main" val="266627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89C240-B03B-4465-B5C2-A0CA462A7A4F}"/>
              </a:ext>
            </a:extLst>
          </p:cNvPr>
          <p:cNvSpPr>
            <a:spLocks noGrp="1"/>
          </p:cNvSpPr>
          <p:nvPr>
            <p:ph type="title"/>
          </p:nvPr>
        </p:nvSpPr>
        <p:spPr>
          <a:xfrm>
            <a:off x="602178" y="873224"/>
            <a:ext cx="4651373" cy="1150525"/>
          </a:xfrm>
        </p:spPr>
        <p:txBody>
          <a:bodyPr vert="horz" lIns="93260" tIns="46630" rIns="93260" bIns="46630" rtlCol="0" anchor="ctr">
            <a:normAutofit/>
          </a:bodyPr>
          <a:lstStyle/>
          <a:p>
            <a:r>
              <a:rPr lang="en-US" sz="3774" dirty="0"/>
              <a:t>SPFx Field Customizer</a:t>
            </a:r>
          </a:p>
        </p:txBody>
      </p:sp>
      <p:sp>
        <p:nvSpPr>
          <p:cNvPr id="2" name="Content Placeholder 1">
            <a:extLst>
              <a:ext uri="{FF2B5EF4-FFF2-40B4-BE49-F238E27FC236}">
                <a16:creationId xmlns:a16="http://schemas.microsoft.com/office/drawing/2014/main" id="{DA8688F7-8D3F-46EB-890B-F80D59FAA05B}"/>
              </a:ext>
            </a:extLst>
          </p:cNvPr>
          <p:cNvSpPr>
            <a:spLocks noGrp="1"/>
          </p:cNvSpPr>
          <p:nvPr>
            <p:ph sz="half" idx="1"/>
          </p:nvPr>
        </p:nvSpPr>
        <p:spPr>
          <a:xfrm>
            <a:off x="602178" y="2062493"/>
            <a:ext cx="4830162" cy="4058808"/>
          </a:xfrm>
        </p:spPr>
        <p:txBody>
          <a:bodyPr vert="horz" lIns="93260" tIns="46630" rIns="93260" bIns="46630" rtlCol="0" anchor="ctr">
            <a:normAutofit lnSpcReduction="10000"/>
          </a:bodyPr>
          <a:lstStyle/>
          <a:p>
            <a:pPr marL="0" indent="0">
              <a:buNone/>
            </a:pPr>
            <a:r>
              <a:rPr lang="en-US" sz="2040" dirty="0">
                <a:latin typeface="Avenir Next LT Pro" panose="020B0504020202020204" pitchFamily="34" charset="0"/>
              </a:rPr>
              <a:t>By using SPFx field customizers we can modify the list views.</a:t>
            </a:r>
          </a:p>
          <a:p>
            <a:pPr marL="0"/>
            <a:endParaRPr lang="en-US" sz="2040" dirty="0">
              <a:latin typeface="Avenir Next LT Pro" panose="020B0504020202020204" pitchFamily="34" charset="0"/>
            </a:endParaRPr>
          </a:p>
          <a:p>
            <a:pPr>
              <a:buFont typeface="Wingdings" panose="05000000000000000000" pitchFamily="2" charset="2"/>
              <a:buChar char="ü"/>
            </a:pPr>
            <a:r>
              <a:rPr lang="en-US" sz="2040" b="1" dirty="0" err="1">
                <a:latin typeface="Avenir Next LT Pro" panose="020B0504020202020204" pitchFamily="34" charset="0"/>
              </a:rPr>
              <a:t>onInit</a:t>
            </a:r>
            <a:r>
              <a:rPr lang="en-US" sz="2040" b="1" dirty="0">
                <a:latin typeface="Avenir Next LT Pro" panose="020B0504020202020204" pitchFamily="34" charset="0"/>
              </a:rPr>
              <a:t>(): </a:t>
            </a:r>
            <a:r>
              <a:rPr lang="en-US" sz="2040" dirty="0">
                <a:latin typeface="Avenir Next LT Pro" panose="020B0504020202020204" pitchFamily="34" charset="0"/>
              </a:rPr>
              <a:t>The </a:t>
            </a:r>
            <a:r>
              <a:rPr lang="en-US" sz="2040" dirty="0" err="1">
                <a:latin typeface="Avenir Next LT Pro" panose="020B0504020202020204" pitchFamily="34" charset="0"/>
              </a:rPr>
              <a:t>onInit</a:t>
            </a:r>
            <a:r>
              <a:rPr lang="en-US" sz="2040" dirty="0">
                <a:latin typeface="Avenir Next LT Pro" panose="020B0504020202020204" pitchFamily="34" charset="0"/>
              </a:rPr>
              <a:t>() method get called after </a:t>
            </a:r>
            <a:r>
              <a:rPr lang="en-US" sz="2040" dirty="0" err="1">
                <a:latin typeface="Avenir Next LT Pro" panose="020B0504020202020204" pitchFamily="34" charset="0"/>
              </a:rPr>
              <a:t>this.context</a:t>
            </a:r>
            <a:r>
              <a:rPr lang="en-US" sz="2040" dirty="0">
                <a:latin typeface="Avenir Next LT Pro" panose="020B0504020202020204" pitchFamily="34" charset="0"/>
              </a:rPr>
              <a:t> and </a:t>
            </a:r>
            <a:r>
              <a:rPr lang="en-US" sz="2040" dirty="0" err="1">
                <a:latin typeface="Avenir Next LT Pro" panose="020B0504020202020204" pitchFamily="34" charset="0"/>
              </a:rPr>
              <a:t>this.properties</a:t>
            </a:r>
            <a:r>
              <a:rPr lang="en-US" sz="2040" dirty="0">
                <a:latin typeface="Avenir Next LT Pro" panose="020B0504020202020204" pitchFamily="34" charset="0"/>
              </a:rPr>
              <a:t> are assigned, but before the page DOM is ready.</a:t>
            </a:r>
          </a:p>
          <a:p>
            <a:pPr>
              <a:buFont typeface="Wingdings" panose="05000000000000000000" pitchFamily="2" charset="2"/>
              <a:buChar char="ü"/>
            </a:pPr>
            <a:r>
              <a:rPr lang="en-US" sz="2040" b="1" dirty="0" err="1">
                <a:latin typeface="Avenir Next LT Pro" panose="020B0504020202020204" pitchFamily="34" charset="0"/>
              </a:rPr>
              <a:t>onRenderCell</a:t>
            </a:r>
            <a:r>
              <a:rPr lang="en-US" sz="2040" b="1" dirty="0">
                <a:latin typeface="Avenir Next LT Pro" panose="020B0504020202020204" pitchFamily="34" charset="0"/>
              </a:rPr>
              <a:t>(): </a:t>
            </a:r>
            <a:r>
              <a:rPr lang="en-US" sz="2040" dirty="0" err="1">
                <a:latin typeface="Avenir Next LT Pro" panose="020B0504020202020204" pitchFamily="34" charset="0"/>
              </a:rPr>
              <a:t>onRenderCell</a:t>
            </a:r>
            <a:r>
              <a:rPr lang="en-US" sz="2040" dirty="0">
                <a:latin typeface="Avenir Next LT Pro" panose="020B0504020202020204" pitchFamily="34" charset="0"/>
              </a:rPr>
              <a:t>() event triggered when each cell is rendered.</a:t>
            </a:r>
          </a:p>
          <a:p>
            <a:pPr>
              <a:buFont typeface="Wingdings" panose="05000000000000000000" pitchFamily="2" charset="2"/>
              <a:buChar char="ü"/>
            </a:pPr>
            <a:r>
              <a:rPr lang="en-US" sz="2040" b="1" dirty="0" err="1">
                <a:latin typeface="Avenir Next LT Pro" panose="020B0504020202020204" pitchFamily="34" charset="0"/>
              </a:rPr>
              <a:t>onDisposeCell</a:t>
            </a:r>
            <a:r>
              <a:rPr lang="en-US" sz="2040" b="1" dirty="0">
                <a:latin typeface="Avenir Next LT Pro" panose="020B0504020202020204" pitchFamily="34" charset="0"/>
              </a:rPr>
              <a:t>(): </a:t>
            </a:r>
            <a:r>
              <a:rPr lang="en-US" sz="2040" dirty="0" err="1">
                <a:latin typeface="Avenir Next LT Pro" panose="020B0504020202020204" pitchFamily="34" charset="0"/>
              </a:rPr>
              <a:t>onDisposeCell</a:t>
            </a:r>
            <a:r>
              <a:rPr lang="en-US" sz="2040" dirty="0">
                <a:latin typeface="Avenir Next LT Pro" panose="020B0504020202020204" pitchFamily="34" charset="0"/>
              </a:rPr>
              <a:t>() is used to free up resources that were allocated while rendering.</a:t>
            </a:r>
          </a:p>
        </p:txBody>
      </p:sp>
      <p:pic>
        <p:nvPicPr>
          <p:cNvPr id="6" name="Content Placeholder 5" descr="A screenshot of a cell phone&#10;&#10;Description automatically generated">
            <a:extLst>
              <a:ext uri="{FF2B5EF4-FFF2-40B4-BE49-F238E27FC236}">
                <a16:creationId xmlns:a16="http://schemas.microsoft.com/office/drawing/2014/main" id="{8AC334AC-28AF-4515-A8C7-0DF5106BFD59}"/>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4841" r="26302" b="1"/>
          <a:stretch/>
        </p:blipFill>
        <p:spPr>
          <a:xfrm>
            <a:off x="6097672" y="815265"/>
            <a:ext cx="5533416" cy="5363995"/>
          </a:xfrm>
          <a:prstGeom prst="rect">
            <a:avLst/>
          </a:prstGeom>
        </p:spPr>
      </p:pic>
    </p:spTree>
    <p:extLst>
      <p:ext uri="{BB962C8B-B14F-4D97-AF65-F5344CB8AC3E}">
        <p14:creationId xmlns:p14="http://schemas.microsoft.com/office/powerpoint/2010/main" val="1514704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1FF0-1259-48D1-8E66-B40BCDEC59AF}"/>
              </a:ext>
            </a:extLst>
          </p:cNvPr>
          <p:cNvSpPr>
            <a:spLocks noGrp="1"/>
          </p:cNvSpPr>
          <p:nvPr>
            <p:ph type="title"/>
          </p:nvPr>
        </p:nvSpPr>
        <p:spPr>
          <a:xfrm>
            <a:off x="597748" y="1909688"/>
            <a:ext cx="7307626" cy="1695079"/>
          </a:xfrm>
        </p:spPr>
        <p:txBody>
          <a:bodyPr/>
          <a:lstStyle/>
          <a:p>
            <a:r>
              <a:rPr lang="en-US" dirty="0"/>
              <a:t>Listview Command Set Customizer</a:t>
            </a:r>
          </a:p>
        </p:txBody>
      </p:sp>
      <p:sp>
        <p:nvSpPr>
          <p:cNvPr id="3" name="Text Placeholder 2">
            <a:extLst>
              <a:ext uri="{FF2B5EF4-FFF2-40B4-BE49-F238E27FC236}">
                <a16:creationId xmlns:a16="http://schemas.microsoft.com/office/drawing/2014/main" id="{F6A5BBC5-D383-46C8-9C7D-48FA8DEF32A2}"/>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17440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89C240-B03B-4465-B5C2-A0CA462A7A4F}"/>
              </a:ext>
            </a:extLst>
          </p:cNvPr>
          <p:cNvSpPr>
            <a:spLocks noGrp="1"/>
          </p:cNvSpPr>
          <p:nvPr>
            <p:ph type="title"/>
          </p:nvPr>
        </p:nvSpPr>
        <p:spPr>
          <a:xfrm>
            <a:off x="602178" y="873224"/>
            <a:ext cx="4651373" cy="1150525"/>
          </a:xfrm>
        </p:spPr>
        <p:txBody>
          <a:bodyPr vert="horz" lIns="93260" tIns="46630" rIns="93260" bIns="46630" rtlCol="0" anchor="ctr">
            <a:normAutofit/>
          </a:bodyPr>
          <a:lstStyle/>
          <a:p>
            <a:r>
              <a:rPr lang="en-US" sz="3774" dirty="0"/>
              <a:t>Listview Customizer Command Set</a:t>
            </a:r>
          </a:p>
        </p:txBody>
      </p:sp>
      <p:sp>
        <p:nvSpPr>
          <p:cNvPr id="2" name="Content Placeholder 1">
            <a:extLst>
              <a:ext uri="{FF2B5EF4-FFF2-40B4-BE49-F238E27FC236}">
                <a16:creationId xmlns:a16="http://schemas.microsoft.com/office/drawing/2014/main" id="{DA8688F7-8D3F-46EB-890B-F80D59FAA05B}"/>
              </a:ext>
            </a:extLst>
          </p:cNvPr>
          <p:cNvSpPr>
            <a:spLocks noGrp="1"/>
          </p:cNvSpPr>
          <p:nvPr>
            <p:ph sz="half" idx="1"/>
          </p:nvPr>
        </p:nvSpPr>
        <p:spPr>
          <a:xfrm>
            <a:off x="603361" y="2376899"/>
            <a:ext cx="4650191" cy="3397736"/>
          </a:xfrm>
        </p:spPr>
        <p:txBody>
          <a:bodyPr vert="horz" lIns="93260" tIns="46630" rIns="93260" bIns="46630" rtlCol="0" anchor="ctr">
            <a:normAutofit/>
          </a:bodyPr>
          <a:lstStyle/>
          <a:p>
            <a:pPr marL="0" indent="0">
              <a:buNone/>
            </a:pPr>
            <a:r>
              <a:rPr lang="en-US" sz="2040" dirty="0">
                <a:latin typeface="Avenir Next LT Pro" panose="020B0504020202020204" pitchFamily="34" charset="0"/>
              </a:rPr>
              <a:t>By using command sets, we can add new actions with client-side code to implement the behaviors.</a:t>
            </a:r>
          </a:p>
          <a:p>
            <a:pPr marL="0"/>
            <a:endParaRPr lang="en-US" sz="2040" dirty="0">
              <a:latin typeface="Avenir Next LT Pro" panose="020B0504020202020204" pitchFamily="34" charset="0"/>
            </a:endParaRPr>
          </a:p>
          <a:p>
            <a:pPr marL="0" indent="0">
              <a:buNone/>
            </a:pPr>
            <a:r>
              <a:rPr lang="en-US" sz="2040" b="1" dirty="0" err="1">
                <a:latin typeface="Avenir Next LT Pro" panose="020B0504020202020204" pitchFamily="34" charset="0"/>
              </a:rPr>
              <a:t>onRenderCell</a:t>
            </a:r>
            <a:r>
              <a:rPr lang="en-US" sz="2040" b="1" dirty="0">
                <a:latin typeface="Avenir Next LT Pro" panose="020B0504020202020204" pitchFamily="34" charset="0"/>
              </a:rPr>
              <a:t>(): </a:t>
            </a:r>
          </a:p>
          <a:p>
            <a:pPr marL="0" indent="0">
              <a:buNone/>
            </a:pPr>
            <a:r>
              <a:rPr lang="en-US" sz="2040" dirty="0" err="1">
                <a:latin typeface="Avenir Next LT Pro" panose="020B0504020202020204" pitchFamily="34" charset="0"/>
              </a:rPr>
              <a:t>onRenderCell</a:t>
            </a:r>
            <a:r>
              <a:rPr lang="en-US" sz="2040" dirty="0">
                <a:latin typeface="Avenir Next LT Pro" panose="020B0504020202020204" pitchFamily="34" charset="0"/>
              </a:rPr>
              <a:t>() event triggered when each cell is rendered. Here we can use the </a:t>
            </a:r>
            <a:r>
              <a:rPr lang="en-US" sz="2040" dirty="0" err="1">
                <a:latin typeface="Avenir Next LT Pro" panose="020B0504020202020204" pitchFamily="34" charset="0"/>
              </a:rPr>
              <a:t>event.domElement</a:t>
            </a:r>
            <a:r>
              <a:rPr lang="en-US" sz="2040" dirty="0">
                <a:latin typeface="Avenir Next LT Pro" panose="020B0504020202020204" pitchFamily="34" charset="0"/>
              </a:rPr>
              <a:t> HTML element to extend our functionality.</a:t>
            </a:r>
          </a:p>
        </p:txBody>
      </p:sp>
      <p:pic>
        <p:nvPicPr>
          <p:cNvPr id="1026" name="Picture 2">
            <a:extLst>
              <a:ext uri="{FF2B5EF4-FFF2-40B4-BE49-F238E27FC236}">
                <a16:creationId xmlns:a16="http://schemas.microsoft.com/office/drawing/2014/main" id="{6F071853-0489-47EC-A536-41EE5732B9DC}"/>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28858" r="11309" b="-2"/>
          <a:stretch/>
        </p:blipFill>
        <p:spPr bwMode="auto">
          <a:xfrm>
            <a:off x="6097672" y="815265"/>
            <a:ext cx="5533416" cy="536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419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262AD-9BAD-4B36-BE77-4EA0669CDE62}"/>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01EC413D-A29D-4D96-8BCF-1A255C4F5A99}"/>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483431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24F740-CF38-4379-970C-54BA96675905}"/>
              </a:ext>
            </a:extLst>
          </p:cNvPr>
          <p:cNvSpPr>
            <a:spLocks noGrp="1"/>
          </p:cNvSpPr>
          <p:nvPr>
            <p:ph type="title"/>
          </p:nvPr>
        </p:nvSpPr>
        <p:spPr>
          <a:xfrm>
            <a:off x="465138" y="3596993"/>
            <a:ext cx="7604124" cy="1148627"/>
          </a:xfrm>
        </p:spPr>
        <p:txBody>
          <a:bodyPr/>
          <a:lstStyle/>
          <a:p>
            <a:r>
              <a:rPr lang="en-US" dirty="0"/>
              <a:t>Demo</a:t>
            </a:r>
          </a:p>
        </p:txBody>
      </p:sp>
      <p:cxnSp>
        <p:nvCxnSpPr>
          <p:cNvPr id="6" name="Straight Connector 5">
            <a:extLst>
              <a:ext uri="{FF2B5EF4-FFF2-40B4-BE49-F238E27FC236}">
                <a16:creationId xmlns:a16="http://schemas.microsoft.com/office/drawing/2014/main" id="{236B64A6-0F65-45BC-AD95-4DF5AFCA382C}"/>
              </a:ext>
            </a:extLst>
          </p:cNvPr>
          <p:cNvCxnSpPr>
            <a:cxnSpLocks/>
          </p:cNvCxnSpPr>
          <p:nvPr/>
        </p:nvCxnSpPr>
        <p:spPr>
          <a:xfrm>
            <a:off x="465138" y="4526316"/>
            <a:ext cx="6155581" cy="0"/>
          </a:xfrm>
          <a:prstGeom prst="line">
            <a:avLst/>
          </a:prstGeom>
          <a:ln w="38100">
            <a:solidFill>
              <a:srgbClr val="007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B99FE72-3146-450B-867A-B77CB0968CFA}"/>
              </a:ext>
            </a:extLst>
          </p:cNvPr>
          <p:cNvSpPr/>
          <p:nvPr/>
        </p:nvSpPr>
        <p:spPr>
          <a:xfrm>
            <a:off x="357204" y="4670606"/>
            <a:ext cx="4726230" cy="1477328"/>
          </a:xfrm>
          <a:prstGeom prst="rect">
            <a:avLst/>
          </a:prstGeom>
        </p:spPr>
        <p:txBody>
          <a:bodyPr wrap="none">
            <a:spAutoFit/>
          </a:bodyPr>
          <a:lstStyle/>
          <a:p>
            <a:pPr marL="285750" lvl="0" indent="-285750">
              <a:buFont typeface="Wingdings" panose="05000000000000000000" pitchFamily="2" charset="2"/>
              <a:buChar char="ü"/>
            </a:pPr>
            <a:r>
              <a:rPr lang="en-GB" dirty="0"/>
              <a:t>Build your first SPFx Extension</a:t>
            </a:r>
          </a:p>
          <a:p>
            <a:pPr marL="285750" lvl="0" indent="-285750">
              <a:buFont typeface="Wingdings" panose="05000000000000000000" pitchFamily="2" charset="2"/>
              <a:buChar char="ü"/>
            </a:pPr>
            <a:r>
              <a:rPr lang="en-GB" dirty="0"/>
              <a:t>Create an Application customizer extension</a:t>
            </a:r>
          </a:p>
          <a:p>
            <a:pPr marL="285750" lvl="0" indent="-285750">
              <a:buFont typeface="Wingdings" panose="05000000000000000000" pitchFamily="2" charset="2"/>
              <a:buChar char="ü"/>
            </a:pPr>
            <a:r>
              <a:rPr lang="en-GB" dirty="0"/>
              <a:t>Create a Field customizer extension</a:t>
            </a:r>
          </a:p>
          <a:p>
            <a:pPr marL="285750" lvl="0" indent="-285750">
              <a:buFont typeface="Wingdings" panose="05000000000000000000" pitchFamily="2" charset="2"/>
              <a:buChar char="ü"/>
            </a:pPr>
            <a:r>
              <a:rPr lang="en-GB" dirty="0"/>
              <a:t>Create a command set extension</a:t>
            </a:r>
          </a:p>
          <a:p>
            <a:pPr marL="285750" lvl="0" indent="-285750">
              <a:buFont typeface="Wingdings" panose="05000000000000000000" pitchFamily="2" charset="2"/>
              <a:buChar char="ü"/>
            </a:pPr>
            <a:r>
              <a:rPr lang="en-GB" dirty="0"/>
              <a:t>Create a Library component for SPFx webpart</a:t>
            </a:r>
          </a:p>
        </p:txBody>
      </p:sp>
    </p:spTree>
    <p:extLst>
      <p:ext uri="{BB962C8B-B14F-4D97-AF65-F5344CB8AC3E}">
        <p14:creationId xmlns:p14="http://schemas.microsoft.com/office/powerpoint/2010/main" val="3867479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1+#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group of people sitting at a table&#10;&#10;Description automatically generated">
            <a:extLst>
              <a:ext uri="{FF2B5EF4-FFF2-40B4-BE49-F238E27FC236}">
                <a16:creationId xmlns:a16="http://schemas.microsoft.com/office/drawing/2014/main" id="{17E7ACF8-9755-4938-935F-40DDF6D8BAD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756" y="-1"/>
            <a:ext cx="5755836" cy="6431049"/>
          </a:xfrm>
          <a:prstGeom prst="rect">
            <a:avLst/>
          </a:prstGeom>
        </p:spPr>
      </p:pic>
      <p:sp>
        <p:nvSpPr>
          <p:cNvPr id="4" name="Title 3"/>
          <p:cNvSpPr>
            <a:spLocks noGrp="1"/>
          </p:cNvSpPr>
          <p:nvPr>
            <p:ph type="title" idx="4294967295"/>
          </p:nvPr>
        </p:nvSpPr>
        <p:spPr>
          <a:xfrm>
            <a:off x="1344697" y="490256"/>
            <a:ext cx="4718050" cy="617538"/>
          </a:xfrm>
          <a:prstGeom prst="rect">
            <a:avLst/>
          </a:prstGeom>
        </p:spPr>
        <p:txBody>
          <a:bodyPr>
            <a:normAutofit/>
          </a:bodyPr>
          <a:lstStyle/>
          <a:p>
            <a:r>
              <a:rPr lang="en-US" sz="2800" b="1" dirty="0">
                <a:solidFill>
                  <a:srgbClr val="7030A0"/>
                </a:solidFill>
              </a:rPr>
              <a:t>Agenda</a:t>
            </a:r>
          </a:p>
        </p:txBody>
      </p:sp>
      <p:sp>
        <p:nvSpPr>
          <p:cNvPr id="24" name="Rectangle 23">
            <a:extLst>
              <a:ext uri="{FF2B5EF4-FFF2-40B4-BE49-F238E27FC236}">
                <a16:creationId xmlns:a16="http://schemas.microsoft.com/office/drawing/2014/main" id="{5442E03D-8429-4041-ADF2-C50B8C8F24A4}"/>
              </a:ext>
            </a:extLst>
          </p:cNvPr>
          <p:cNvSpPr/>
          <p:nvPr/>
        </p:nvSpPr>
        <p:spPr>
          <a:xfrm>
            <a:off x="971313" y="1819804"/>
            <a:ext cx="4465391" cy="328891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285750" lvl="0" indent="-285750">
              <a:lnSpc>
                <a:spcPct val="150000"/>
              </a:lnSpc>
              <a:buFont typeface="Wingdings" panose="05000000000000000000" pitchFamily="2" charset="2"/>
              <a:buChar char="ü"/>
            </a:pPr>
            <a:r>
              <a:rPr lang="en-GB" dirty="0">
                <a:solidFill>
                  <a:schemeClr val="bg1">
                    <a:lumMod val="50000"/>
                  </a:schemeClr>
                </a:solidFill>
              </a:rPr>
              <a:t>SharePoint Framework Extensions Overview </a:t>
            </a:r>
          </a:p>
          <a:p>
            <a:pPr marL="285750" lvl="0" indent="-285750">
              <a:lnSpc>
                <a:spcPct val="150000"/>
              </a:lnSpc>
              <a:buFont typeface="Wingdings" panose="05000000000000000000" pitchFamily="2" charset="2"/>
              <a:buChar char="ü"/>
            </a:pPr>
            <a:r>
              <a:rPr lang="en-GB" dirty="0">
                <a:solidFill>
                  <a:schemeClr val="bg1">
                    <a:lumMod val="50000"/>
                  </a:schemeClr>
                </a:solidFill>
              </a:rPr>
              <a:t>Types of Extensions </a:t>
            </a:r>
          </a:p>
          <a:p>
            <a:pPr marL="752121" lvl="1" indent="-285750">
              <a:lnSpc>
                <a:spcPct val="150000"/>
              </a:lnSpc>
              <a:buFont typeface="Wingdings" panose="05000000000000000000" pitchFamily="2" charset="2"/>
              <a:buChar char="ü"/>
            </a:pPr>
            <a:r>
              <a:rPr lang="en-GB" dirty="0">
                <a:solidFill>
                  <a:schemeClr val="bg1">
                    <a:lumMod val="50000"/>
                  </a:schemeClr>
                </a:solidFill>
              </a:rPr>
              <a:t>Creating an application customizer </a:t>
            </a:r>
          </a:p>
          <a:p>
            <a:pPr marL="752121" lvl="1" indent="-285750">
              <a:lnSpc>
                <a:spcPct val="150000"/>
              </a:lnSpc>
              <a:buFont typeface="Wingdings" panose="05000000000000000000" pitchFamily="2" charset="2"/>
              <a:buChar char="ü"/>
            </a:pPr>
            <a:r>
              <a:rPr lang="en-GB" dirty="0">
                <a:solidFill>
                  <a:schemeClr val="bg1">
                    <a:lumMod val="50000"/>
                  </a:schemeClr>
                </a:solidFill>
              </a:rPr>
              <a:t>Creating a field customizer </a:t>
            </a:r>
          </a:p>
          <a:p>
            <a:pPr marL="752121" lvl="1" indent="-285750">
              <a:lnSpc>
                <a:spcPct val="150000"/>
              </a:lnSpc>
              <a:buFont typeface="Wingdings" panose="05000000000000000000" pitchFamily="2" charset="2"/>
              <a:buChar char="ü"/>
            </a:pPr>
            <a:r>
              <a:rPr lang="en-GB" dirty="0">
                <a:solidFill>
                  <a:schemeClr val="bg1">
                    <a:lumMod val="50000"/>
                  </a:schemeClr>
                </a:solidFill>
              </a:rPr>
              <a:t>Creating a command set </a:t>
            </a:r>
          </a:p>
          <a:p>
            <a:pPr marL="285750" lvl="0" indent="-285750">
              <a:lnSpc>
                <a:spcPct val="150000"/>
              </a:lnSpc>
              <a:buFont typeface="Wingdings" panose="05000000000000000000" pitchFamily="2" charset="2"/>
              <a:buChar char="ü"/>
            </a:pPr>
            <a:r>
              <a:rPr lang="en-GB" dirty="0">
                <a:solidFill>
                  <a:schemeClr val="bg1">
                    <a:lumMod val="50000"/>
                  </a:schemeClr>
                </a:solidFill>
              </a:rPr>
              <a:t>SPFx Library</a:t>
            </a:r>
          </a:p>
          <a:p>
            <a:pPr marL="285750" lvl="0" indent="-285750">
              <a:lnSpc>
                <a:spcPct val="150000"/>
              </a:lnSpc>
              <a:buFont typeface="Wingdings" panose="05000000000000000000" pitchFamily="2" charset="2"/>
              <a:buChar char="ü"/>
            </a:pPr>
            <a:r>
              <a:rPr lang="en-GB" dirty="0">
                <a:solidFill>
                  <a:schemeClr val="bg1">
                    <a:lumMod val="50000"/>
                  </a:schemeClr>
                </a:solidFill>
              </a:rPr>
              <a:t>Creating a Library</a:t>
            </a:r>
          </a:p>
        </p:txBody>
      </p:sp>
      <p:sp>
        <p:nvSpPr>
          <p:cNvPr id="16" name="Oval 15">
            <a:extLst>
              <a:ext uri="{FF2B5EF4-FFF2-40B4-BE49-F238E27FC236}">
                <a16:creationId xmlns:a16="http://schemas.microsoft.com/office/drawing/2014/main" id="{FA231835-8FF7-4A9C-82B8-CE56A4437FE9}"/>
              </a:ext>
              <a:ext uri="{C183D7F6-B498-43B3-948B-1728B52AA6E4}">
                <adec:decorative xmlns:adec="http://schemas.microsoft.com/office/drawing/2017/decorative" val="1"/>
              </a:ext>
            </a:extLst>
          </p:cNvPr>
          <p:cNvSpPr/>
          <p:nvPr/>
        </p:nvSpPr>
        <p:spPr bwMode="auto">
          <a:xfrm>
            <a:off x="493411" y="324355"/>
            <a:ext cx="851286" cy="8512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list_4" title="Icon of a checklist">
            <a:extLst>
              <a:ext uri="{FF2B5EF4-FFF2-40B4-BE49-F238E27FC236}">
                <a16:creationId xmlns:a16="http://schemas.microsoft.com/office/drawing/2014/main" id="{989B91EC-A5DE-48E2-AD79-8E8E857264F3}"/>
              </a:ext>
            </a:extLst>
          </p:cNvPr>
          <p:cNvSpPr>
            <a:spLocks noChangeAspect="1" noEditPoints="1"/>
          </p:cNvSpPr>
          <p:nvPr/>
        </p:nvSpPr>
        <p:spPr bwMode="auto">
          <a:xfrm>
            <a:off x="643092" y="563476"/>
            <a:ext cx="551926" cy="37304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rgbClr val="4C53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7030A0"/>
              </a:solidFill>
              <a:latin typeface="Segoe UI"/>
            </a:endParaRPr>
          </a:p>
        </p:txBody>
      </p:sp>
      <p:sp>
        <p:nvSpPr>
          <p:cNvPr id="2" name="Rectangle 1">
            <a:extLst>
              <a:ext uri="{FF2B5EF4-FFF2-40B4-BE49-F238E27FC236}">
                <a16:creationId xmlns:a16="http://schemas.microsoft.com/office/drawing/2014/main" id="{1F7A16A1-BC88-4847-A8CA-38EA9D4BFF22}"/>
              </a:ext>
              <a:ext uri="{C183D7F6-B498-43B3-948B-1728B52AA6E4}">
                <adec:decorative xmlns:adec="http://schemas.microsoft.com/office/drawing/2017/decorative" val="1"/>
              </a:ext>
            </a:extLst>
          </p:cNvPr>
          <p:cNvSpPr/>
          <p:nvPr/>
        </p:nvSpPr>
        <p:spPr>
          <a:xfrm>
            <a:off x="6117497" y="4075055"/>
            <a:ext cx="248835" cy="382308"/>
          </a:xfrm>
          <a:prstGeom prst="rect">
            <a:avLst/>
          </a:prstGeom>
        </p:spPr>
        <p:txBody>
          <a:bodyPr wrap="none">
            <a:spAutoFit/>
          </a:bodyPr>
          <a:lstStyle/>
          <a:p>
            <a:pPr defTabSz="932597">
              <a:defRPr/>
            </a:pPr>
            <a:r>
              <a:rPr lang="en-US" sz="1836">
                <a:solidFill>
                  <a:srgbClr val="000000"/>
                </a:solidFill>
                <a:latin typeface="Times New Roman" panose="02020603050405020304" pitchFamily="18" charset="0"/>
              </a:rPr>
              <a:t> </a:t>
            </a:r>
            <a:endParaRPr lang="en-US" sz="1836">
              <a:solidFill>
                <a:srgbClr val="2F2F2F"/>
              </a:solidFill>
              <a:latin typeface="Segoe UI"/>
            </a:endParaRPr>
          </a:p>
        </p:txBody>
      </p:sp>
      <p:sp>
        <p:nvSpPr>
          <p:cNvPr id="3" name="Rectangle 2">
            <a:extLst>
              <a:ext uri="{FF2B5EF4-FFF2-40B4-BE49-F238E27FC236}">
                <a16:creationId xmlns:a16="http://schemas.microsoft.com/office/drawing/2014/main" id="{CB5FB61D-4D90-43CF-855C-A620A1779CE9}"/>
              </a:ext>
            </a:extLst>
          </p:cNvPr>
          <p:cNvSpPr/>
          <p:nvPr/>
        </p:nvSpPr>
        <p:spPr>
          <a:xfrm>
            <a:off x="6679754" y="-1"/>
            <a:ext cx="5755837" cy="6431049"/>
          </a:xfrm>
          <a:prstGeom prst="rect">
            <a:avLst/>
          </a:prstGeom>
          <a:solidFill>
            <a:schemeClr val="bg1">
              <a:lumMod val="8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5" name="Rectangle 4">
            <a:extLst>
              <a:ext uri="{FF2B5EF4-FFF2-40B4-BE49-F238E27FC236}">
                <a16:creationId xmlns:a16="http://schemas.microsoft.com/office/drawing/2014/main" id="{C88AE2CB-D1F5-479C-AF3C-03153A1D93C0}"/>
              </a:ext>
            </a:extLst>
          </p:cNvPr>
          <p:cNvSpPr/>
          <p:nvPr/>
        </p:nvSpPr>
        <p:spPr>
          <a:xfrm>
            <a:off x="883" y="6431048"/>
            <a:ext cx="12434710" cy="563476"/>
          </a:xfrm>
          <a:prstGeom prst="rect">
            <a:avLst/>
          </a:prstGeom>
          <a:solidFill>
            <a:schemeClr val="bg1">
              <a:lumMod val="85000"/>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36"/>
          </a:p>
        </p:txBody>
      </p:sp>
      <p:sp>
        <p:nvSpPr>
          <p:cNvPr id="6" name="Rectangle 5">
            <a:extLst>
              <a:ext uri="{FF2B5EF4-FFF2-40B4-BE49-F238E27FC236}">
                <a16:creationId xmlns:a16="http://schemas.microsoft.com/office/drawing/2014/main" id="{01978A4E-46B4-45D1-9638-CDB401A85A90}"/>
              </a:ext>
            </a:extLst>
          </p:cNvPr>
          <p:cNvSpPr/>
          <p:nvPr/>
        </p:nvSpPr>
        <p:spPr>
          <a:xfrm>
            <a:off x="799046" y="1175638"/>
            <a:ext cx="4636077" cy="369332"/>
          </a:xfrm>
          <a:prstGeom prst="rect">
            <a:avLst/>
          </a:prstGeom>
        </p:spPr>
        <p:txBody>
          <a:bodyPr wrap="none">
            <a:spAutoFit/>
          </a:bodyPr>
          <a:lstStyle/>
          <a:p>
            <a:r>
              <a:rPr lang="en-US" b="1" dirty="0">
                <a:solidFill>
                  <a:srgbClr val="7030A0"/>
                </a:solidFill>
              </a:rPr>
              <a:t>Module 12: </a:t>
            </a:r>
            <a:r>
              <a:rPr lang="en-GB" b="1" dirty="0">
                <a:solidFill>
                  <a:srgbClr val="7030A0"/>
                </a:solidFill>
              </a:rPr>
              <a:t>SharePoint Framework Extensions </a:t>
            </a:r>
          </a:p>
        </p:txBody>
      </p:sp>
    </p:spTree>
    <p:extLst>
      <p:ext uri="{BB962C8B-B14F-4D97-AF65-F5344CB8AC3E}">
        <p14:creationId xmlns:p14="http://schemas.microsoft.com/office/powerpoint/2010/main" val="2013091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137D90-4112-4801-9A80-C270BD321994}"/>
              </a:ext>
            </a:extLst>
          </p:cNvPr>
          <p:cNvSpPr>
            <a:spLocks noGrp="1"/>
          </p:cNvSpPr>
          <p:nvPr>
            <p:ph type="title"/>
          </p:nvPr>
        </p:nvSpPr>
        <p:spPr/>
        <p:txBody>
          <a:bodyPr/>
          <a:lstStyle/>
          <a:p>
            <a:r>
              <a:rPr lang="en-US" dirty="0"/>
              <a:t>Introduction</a:t>
            </a:r>
            <a:endParaRPr lang="en-GB" dirty="0"/>
          </a:p>
        </p:txBody>
      </p:sp>
      <p:sp>
        <p:nvSpPr>
          <p:cNvPr id="5" name="Text Placeholder 4">
            <a:extLst>
              <a:ext uri="{FF2B5EF4-FFF2-40B4-BE49-F238E27FC236}">
                <a16:creationId xmlns:a16="http://schemas.microsoft.com/office/drawing/2014/main" id="{5E0589F5-45EB-4930-BC20-0F3FF0E787B7}"/>
              </a:ext>
            </a:extLst>
          </p:cNvPr>
          <p:cNvSpPr>
            <a:spLocks noGrp="1"/>
          </p:cNvSpPr>
          <p:nvPr>
            <p:ph type="body" sz="quarter" idx="12"/>
          </p:nvPr>
        </p:nvSpPr>
        <p:spPr>
          <a:xfrm>
            <a:off x="584200" y="3962400"/>
            <a:ext cx="5510213" cy="498598"/>
          </a:xfrm>
        </p:spPr>
        <p:txBody>
          <a:bodyPr/>
          <a:lstStyle/>
          <a:p>
            <a:r>
              <a:rPr lang="en-US" dirty="0"/>
              <a:t>SPFx Extension overview</a:t>
            </a:r>
          </a:p>
        </p:txBody>
      </p:sp>
    </p:spTree>
    <p:extLst>
      <p:ext uri="{BB962C8B-B14F-4D97-AF65-F5344CB8AC3E}">
        <p14:creationId xmlns:p14="http://schemas.microsoft.com/office/powerpoint/2010/main" val="213522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29F6C129-CB66-4E0B-9A35-1FD5BE663008}"/>
              </a:ext>
            </a:extLst>
          </p:cNvPr>
          <p:cNvPicPr>
            <a:picLocks noChangeAspect="1"/>
          </p:cNvPicPr>
          <p:nvPr/>
        </p:nvPicPr>
        <p:blipFill rotWithShape="1">
          <a:blip r:embed="rId2">
            <a:alphaModFix amt="35000"/>
          </a:blip>
          <a:srcRect b="12834"/>
          <a:stretch/>
        </p:blipFill>
        <p:spPr>
          <a:xfrm>
            <a:off x="-4328" y="10"/>
            <a:ext cx="12440803" cy="6994515"/>
          </a:xfrm>
          <a:prstGeom prst="rect">
            <a:avLst/>
          </a:prstGeom>
        </p:spPr>
      </p:pic>
      <p:sp>
        <p:nvSpPr>
          <p:cNvPr id="4" name="Title 3">
            <a:extLst>
              <a:ext uri="{FF2B5EF4-FFF2-40B4-BE49-F238E27FC236}">
                <a16:creationId xmlns:a16="http://schemas.microsoft.com/office/drawing/2014/main" id="{84F5A2E1-1286-40DC-870D-A9BF4D04DA7C}"/>
              </a:ext>
            </a:extLst>
          </p:cNvPr>
          <p:cNvSpPr>
            <a:spLocks noGrp="1"/>
          </p:cNvSpPr>
          <p:nvPr>
            <p:ph type="title"/>
          </p:nvPr>
        </p:nvSpPr>
        <p:spPr>
          <a:xfrm>
            <a:off x="656369" y="328138"/>
            <a:ext cx="11123736" cy="1158347"/>
          </a:xfrm>
        </p:spPr>
        <p:txBody>
          <a:bodyPr vert="horz" lIns="91440" tIns="45720" rIns="91440" bIns="45720" rtlCol="0" anchor="ctr">
            <a:normAutofit/>
          </a:bodyPr>
          <a:lstStyle/>
          <a:p>
            <a:pPr defTabSz="914400"/>
            <a:r>
              <a:rPr lang="en-US" dirty="0">
                <a:ln w="3175">
                  <a:noFill/>
                </a:ln>
                <a:ea typeface="+mn-ea"/>
              </a:rPr>
              <a:t>SPFx Extension</a:t>
            </a:r>
          </a:p>
        </p:txBody>
      </p:sp>
      <p:sp>
        <p:nvSpPr>
          <p:cNvPr id="14" name="Rectangle 1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274304" y="2162181"/>
            <a:ext cx="658216" cy="658309"/>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95568" y="1369671"/>
            <a:ext cx="2583254" cy="1298559"/>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1675" y="5204776"/>
            <a:ext cx="2057745" cy="1034394"/>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36532" y="5842717"/>
            <a:ext cx="495245" cy="495315"/>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2">
            <a:extLst>
              <a:ext uri="{FF2B5EF4-FFF2-40B4-BE49-F238E27FC236}">
                <a16:creationId xmlns:a16="http://schemas.microsoft.com/office/drawing/2014/main" id="{DFD0E13D-7A9D-446D-818B-8195D27A6C3C}"/>
              </a:ext>
            </a:extLst>
          </p:cNvPr>
          <p:cNvGraphicFramePr>
            <a:graphicFrameLocks noGrp="1"/>
          </p:cNvGraphicFramePr>
          <p:nvPr>
            <p:ph idx="1"/>
            <p:extLst>
              <p:ext uri="{D42A27DB-BD31-4B8C-83A1-F6EECF244321}">
                <p14:modId xmlns:p14="http://schemas.microsoft.com/office/powerpoint/2010/main" val="4171099638"/>
              </p:ext>
            </p:extLst>
          </p:nvPr>
        </p:nvGraphicFramePr>
        <p:xfrm>
          <a:off x="656369" y="1818475"/>
          <a:ext cx="11123736" cy="44814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86A9F269-29A1-42A0-9184-7B8AAA23B3E5}"/>
              </a:ext>
            </a:extLst>
          </p:cNvPr>
          <p:cNvSpPr/>
          <p:nvPr/>
        </p:nvSpPr>
        <p:spPr>
          <a:xfrm>
            <a:off x="684154" y="1464450"/>
            <a:ext cx="5609549" cy="461665"/>
          </a:xfrm>
          <a:prstGeom prst="rect">
            <a:avLst/>
          </a:prstGeom>
        </p:spPr>
        <p:txBody>
          <a:bodyPr wrap="none">
            <a:spAutoFit/>
          </a:bodyPr>
          <a:lstStyle/>
          <a:p>
            <a:r>
              <a:rPr lang="en-GB" sz="2400" dirty="0"/>
              <a:t>SharePoint Framework v1.3.0 - Sep 25 2017</a:t>
            </a:r>
          </a:p>
        </p:txBody>
      </p:sp>
    </p:spTree>
    <p:extLst>
      <p:ext uri="{BB962C8B-B14F-4D97-AF65-F5344CB8AC3E}">
        <p14:creationId xmlns:p14="http://schemas.microsoft.com/office/powerpoint/2010/main" val="3702303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D82B-9ED6-43AA-92A3-12C0BA6F5B04}"/>
              </a:ext>
            </a:extLst>
          </p:cNvPr>
          <p:cNvSpPr>
            <a:spLocks noGrp="1"/>
          </p:cNvSpPr>
          <p:nvPr>
            <p:ph type="title"/>
          </p:nvPr>
        </p:nvSpPr>
        <p:spPr>
          <a:xfrm>
            <a:off x="367384" y="9427"/>
            <a:ext cx="11468567" cy="696251"/>
          </a:xfrm>
        </p:spPr>
        <p:txBody>
          <a:bodyPr>
            <a:normAutofit/>
          </a:bodyPr>
          <a:lstStyle/>
          <a:p>
            <a:r>
              <a:rPr lang="en-US" sz="4400" b="1" dirty="0"/>
              <a:t>SharePoint Framework Extensions Overview</a:t>
            </a:r>
          </a:p>
        </p:txBody>
      </p:sp>
      <p:sp>
        <p:nvSpPr>
          <p:cNvPr id="3" name="Content Placeholder 2">
            <a:extLst>
              <a:ext uri="{FF2B5EF4-FFF2-40B4-BE49-F238E27FC236}">
                <a16:creationId xmlns:a16="http://schemas.microsoft.com/office/drawing/2014/main" id="{5E975BA8-7C92-45CF-9D88-120ED7D5290E}"/>
              </a:ext>
            </a:extLst>
          </p:cNvPr>
          <p:cNvSpPr>
            <a:spLocks noGrp="1"/>
          </p:cNvSpPr>
          <p:nvPr>
            <p:ph idx="1"/>
          </p:nvPr>
        </p:nvSpPr>
        <p:spPr/>
        <p:txBody>
          <a:bodyPr>
            <a:normAutofit/>
          </a:bodyPr>
          <a:lstStyle/>
          <a:p>
            <a:pPr marL="0" indent="0" algn="just">
              <a:buNone/>
            </a:pPr>
            <a:r>
              <a:rPr lang="en-US" sz="2400" dirty="0">
                <a:ea typeface="Tahoma" panose="020B0604030504040204" pitchFamily="34" charset="0"/>
                <a:cs typeface="Tahoma" panose="020B0604030504040204" pitchFamily="34" charset="0"/>
              </a:rPr>
              <a:t>You can use SharePoint Framework (SPFx) Extensions to extend the SharePoint user experience. With SPFx Extensions, you can customize more facets of the SharePoint experience, including notification areas, toolbars, and list data views. SPFx Extensions are available in all Microsoft 365 subscriptions for production usage.</a:t>
            </a:r>
          </a:p>
          <a:p>
            <a:pPr marL="0" indent="0" algn="just">
              <a:buNone/>
            </a:pPr>
            <a:endParaRPr lang="en-US" sz="2400" dirty="0">
              <a:ea typeface="Tahoma" panose="020B0604030504040204" pitchFamily="34" charset="0"/>
              <a:cs typeface="Tahoma" panose="020B0604030504040204" pitchFamily="34" charset="0"/>
            </a:endParaRPr>
          </a:p>
          <a:p>
            <a:pPr marL="0" indent="0" algn="just">
              <a:buNone/>
            </a:pPr>
            <a:r>
              <a:rPr lang="en-US" sz="2400" dirty="0">
                <a:ea typeface="Tahoma" panose="020B0604030504040204" pitchFamily="34" charset="0"/>
                <a:cs typeface="Tahoma" panose="020B0604030504040204" pitchFamily="34" charset="0"/>
              </a:rPr>
              <a:t>SPFx Extensions enable you to extend the SharePoint user experience within modern pages and document libraries, while using the familiar SPFx tools and libraries for client-side development. Specifically, the SPFx includes three extension types:</a:t>
            </a:r>
          </a:p>
          <a:p>
            <a:pPr marL="0" indent="0">
              <a:buNone/>
            </a:pPr>
            <a:endParaRPr lang="en-US" sz="2000" dirty="0">
              <a:ea typeface="Tahoma" panose="020B0604030504040204" pitchFamily="34" charset="0"/>
              <a:cs typeface="Tahoma" panose="020B0604030504040204" pitchFamily="34" charset="0"/>
            </a:endParaRPr>
          </a:p>
          <a:p>
            <a:pPr lvl="1">
              <a:buFont typeface="Wingdings" panose="05000000000000000000" pitchFamily="2" charset="2"/>
              <a:buChar char="ü"/>
            </a:pPr>
            <a:r>
              <a:rPr lang="en-US" sz="2000" b="1" dirty="0">
                <a:ea typeface="Tahoma" panose="020B0604030504040204" pitchFamily="34" charset="0"/>
                <a:cs typeface="Tahoma" panose="020B0604030504040204" pitchFamily="34" charset="0"/>
              </a:rPr>
              <a:t>Application Customizers</a:t>
            </a:r>
          </a:p>
          <a:p>
            <a:pPr lvl="1">
              <a:buFont typeface="Wingdings" panose="05000000000000000000" pitchFamily="2" charset="2"/>
              <a:buChar char="ü"/>
            </a:pPr>
            <a:r>
              <a:rPr lang="en-US" sz="2000" b="1" dirty="0">
                <a:ea typeface="Tahoma" panose="020B0604030504040204" pitchFamily="34" charset="0"/>
                <a:cs typeface="Tahoma" panose="020B0604030504040204" pitchFamily="34" charset="0"/>
              </a:rPr>
              <a:t>Field Customizers: </a:t>
            </a:r>
          </a:p>
          <a:p>
            <a:pPr lvl="1">
              <a:buFont typeface="Wingdings" panose="05000000000000000000" pitchFamily="2" charset="2"/>
              <a:buChar char="ü"/>
            </a:pPr>
            <a:r>
              <a:rPr lang="en-US" sz="2000" b="1" dirty="0">
                <a:ea typeface="Tahoma" panose="020B0604030504040204" pitchFamily="34" charset="0"/>
                <a:cs typeface="Tahoma" panose="020B0604030504040204" pitchFamily="34" charset="0"/>
              </a:rPr>
              <a:t>Command Sets</a:t>
            </a:r>
            <a:r>
              <a:rPr lang="en-US" sz="2000" dirty="0">
                <a:ea typeface="Tahoma" panose="020B0604030504040204" pitchFamily="34" charset="0"/>
                <a:cs typeface="Tahoma" panose="020B0604030504040204" pitchFamily="34" charset="0"/>
              </a:rPr>
              <a:t>: </a:t>
            </a:r>
          </a:p>
        </p:txBody>
      </p:sp>
      <p:sp>
        <p:nvSpPr>
          <p:cNvPr id="4" name="AutoShape 2" descr="Office 365 CDN conceptual diagram">
            <a:extLst>
              <a:ext uri="{FF2B5EF4-FFF2-40B4-BE49-F238E27FC236}">
                <a16:creationId xmlns:a16="http://schemas.microsoft.com/office/drawing/2014/main" id="{31E7CCE9-19EE-4266-BF6D-4141D0736DFB}"/>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707897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AAD26-9045-4740-BB80-CB1F4106FD3E}"/>
              </a:ext>
            </a:extLst>
          </p:cNvPr>
          <p:cNvSpPr>
            <a:spLocks noGrp="1"/>
          </p:cNvSpPr>
          <p:nvPr>
            <p:ph type="title"/>
          </p:nvPr>
        </p:nvSpPr>
        <p:spPr/>
        <p:txBody>
          <a:bodyPr/>
          <a:lstStyle/>
          <a:p>
            <a:r>
              <a:rPr lang="en-US" dirty="0"/>
              <a:t>SPFx has three extension types</a:t>
            </a:r>
            <a:endParaRPr lang="en-GB" dirty="0"/>
          </a:p>
        </p:txBody>
      </p:sp>
      <p:sp>
        <p:nvSpPr>
          <p:cNvPr id="3" name="Content Placeholder 2">
            <a:extLst>
              <a:ext uri="{FF2B5EF4-FFF2-40B4-BE49-F238E27FC236}">
                <a16:creationId xmlns:a16="http://schemas.microsoft.com/office/drawing/2014/main" id="{DD64C412-AB5B-4C51-953F-1A8A16CA7C7C}"/>
              </a:ext>
            </a:extLst>
          </p:cNvPr>
          <p:cNvSpPr>
            <a:spLocks noGrp="1"/>
          </p:cNvSpPr>
          <p:nvPr>
            <p:ph idx="1"/>
          </p:nvPr>
        </p:nvSpPr>
        <p:spPr/>
        <p:txBody>
          <a:bodyPr/>
          <a:lstStyle/>
          <a:p>
            <a:pPr marL="0" indent="0">
              <a:buNone/>
            </a:pPr>
            <a:endParaRPr lang="en-US" sz="3600" b="1" dirty="0"/>
          </a:p>
          <a:p>
            <a:pPr marL="0" indent="0">
              <a:buNone/>
            </a:pPr>
            <a:r>
              <a:rPr lang="en-US" sz="3600" dirty="0"/>
              <a:t>Application Customizers</a:t>
            </a:r>
          </a:p>
          <a:p>
            <a:pPr lvl="1">
              <a:buFont typeface="Wingdings" panose="05000000000000000000" pitchFamily="2" charset="2"/>
              <a:buChar char="§"/>
            </a:pPr>
            <a:r>
              <a:rPr lang="en-US" sz="1600" dirty="0"/>
              <a:t>Allows HTML placeholders with custom rendering.</a:t>
            </a:r>
          </a:p>
          <a:p>
            <a:pPr lvl="1">
              <a:buFont typeface="Wingdings" panose="05000000000000000000" pitchFamily="2" charset="2"/>
              <a:buChar char="§"/>
            </a:pPr>
            <a:r>
              <a:rPr lang="en-US" sz="1600" dirty="0"/>
              <a:t>It is helpful in embedding </a:t>
            </a:r>
            <a:r>
              <a:rPr lang="en-US" sz="1600" dirty="0" err="1"/>
              <a:t>js</a:t>
            </a:r>
            <a:r>
              <a:rPr lang="en-US" sz="1600" dirty="0"/>
              <a:t> code snippets.</a:t>
            </a:r>
          </a:p>
          <a:p>
            <a:pPr lvl="1">
              <a:buFont typeface="Wingdings" panose="05000000000000000000" pitchFamily="2" charset="2"/>
              <a:buChar char="§"/>
            </a:pPr>
            <a:r>
              <a:rPr lang="en-US" sz="1600" dirty="0"/>
              <a:t>Deployment scope varies from Site collection to Site to list level.</a:t>
            </a:r>
          </a:p>
          <a:p>
            <a:pPr lvl="1">
              <a:buFont typeface="Wingdings" panose="05000000000000000000" pitchFamily="2" charset="2"/>
              <a:buChar char="§"/>
            </a:pPr>
            <a:endParaRPr lang="en-US" sz="1600" dirty="0"/>
          </a:p>
          <a:p>
            <a:pPr marL="0" indent="0">
              <a:buNone/>
            </a:pPr>
            <a:r>
              <a:rPr lang="en-US" sz="3600" dirty="0"/>
              <a:t>Field Customizers	</a:t>
            </a:r>
          </a:p>
          <a:p>
            <a:pPr lvl="1">
              <a:buFont typeface="Wingdings" panose="05000000000000000000" pitchFamily="2" charset="2"/>
              <a:buChar char="§"/>
            </a:pPr>
            <a:r>
              <a:rPr lang="en-US" sz="1600" dirty="0"/>
              <a:t>It is helpful in modifying data views in a list.</a:t>
            </a:r>
          </a:p>
          <a:p>
            <a:pPr lvl="1">
              <a:buFont typeface="Wingdings" panose="05000000000000000000" pitchFamily="2" charset="2"/>
              <a:buChar char="§"/>
            </a:pPr>
            <a:r>
              <a:rPr lang="en-US" sz="1600" dirty="0"/>
              <a:t>It can be used along with site column or a list column to override its presentation in the list.</a:t>
            </a:r>
          </a:p>
          <a:p>
            <a:pPr>
              <a:buFont typeface="Wingdings" panose="05000000000000000000" pitchFamily="2" charset="2"/>
              <a:buChar char="§"/>
            </a:pPr>
            <a:endParaRPr lang="en-US" sz="1600" dirty="0"/>
          </a:p>
          <a:p>
            <a:pPr marL="0" indent="0">
              <a:buNone/>
            </a:pPr>
            <a:r>
              <a:rPr lang="en-US" sz="3600" dirty="0"/>
              <a:t>Command Sets</a:t>
            </a:r>
          </a:p>
          <a:p>
            <a:pPr lvl="1">
              <a:buFont typeface="Wingdings" panose="05000000000000000000" pitchFamily="2" charset="2"/>
              <a:buChar char="§"/>
            </a:pPr>
            <a:r>
              <a:rPr lang="en-US" sz="1600" dirty="0"/>
              <a:t>It helps to extend the SharePoint Command surfaces to add actions, which can work with client-side codes.</a:t>
            </a:r>
          </a:p>
          <a:p>
            <a:pPr lvl="1">
              <a:buFont typeface="Wingdings" panose="05000000000000000000" pitchFamily="2" charset="2"/>
              <a:buChar char="§"/>
            </a:pPr>
            <a:r>
              <a:rPr lang="en-US" sz="1600" dirty="0"/>
              <a:t>Toolbars and context menus can be created using this.</a:t>
            </a:r>
          </a:p>
          <a:p>
            <a:pPr lvl="1">
              <a:buFont typeface="Wingdings" panose="05000000000000000000" pitchFamily="2" charset="2"/>
              <a:buChar char="§"/>
            </a:pPr>
            <a:r>
              <a:rPr lang="en-US" sz="1600" dirty="0"/>
              <a:t>Helps to add action buttons to the list.</a:t>
            </a:r>
            <a:endParaRPr lang="en-GB" sz="1600" dirty="0"/>
          </a:p>
        </p:txBody>
      </p:sp>
    </p:spTree>
    <p:extLst>
      <p:ext uri="{BB962C8B-B14F-4D97-AF65-F5344CB8AC3E}">
        <p14:creationId xmlns:p14="http://schemas.microsoft.com/office/powerpoint/2010/main" val="2008316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1FF0-1259-48D1-8E66-B40BCDEC59AF}"/>
              </a:ext>
            </a:extLst>
          </p:cNvPr>
          <p:cNvSpPr>
            <a:spLocks noGrp="1"/>
          </p:cNvSpPr>
          <p:nvPr>
            <p:ph type="title"/>
          </p:nvPr>
        </p:nvSpPr>
        <p:spPr>
          <a:xfrm>
            <a:off x="597747" y="1909688"/>
            <a:ext cx="8339829" cy="1695079"/>
          </a:xfrm>
        </p:spPr>
        <p:txBody>
          <a:bodyPr/>
          <a:lstStyle/>
          <a:p>
            <a:r>
              <a:rPr lang="en-US" dirty="0"/>
              <a:t>Application Customizer</a:t>
            </a:r>
          </a:p>
        </p:txBody>
      </p:sp>
      <p:sp>
        <p:nvSpPr>
          <p:cNvPr id="3" name="Text Placeholder 2">
            <a:extLst>
              <a:ext uri="{FF2B5EF4-FFF2-40B4-BE49-F238E27FC236}">
                <a16:creationId xmlns:a16="http://schemas.microsoft.com/office/drawing/2014/main" id="{F6A5BBC5-D383-46C8-9C7D-48FA8DEF32A2}"/>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159402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89C240-B03B-4465-B5C2-A0CA462A7A4F}"/>
              </a:ext>
            </a:extLst>
          </p:cNvPr>
          <p:cNvSpPr>
            <a:spLocks noGrp="1"/>
          </p:cNvSpPr>
          <p:nvPr>
            <p:ph type="title"/>
          </p:nvPr>
        </p:nvSpPr>
        <p:spPr>
          <a:xfrm>
            <a:off x="602178" y="873224"/>
            <a:ext cx="5761778" cy="1150525"/>
          </a:xfrm>
        </p:spPr>
        <p:txBody>
          <a:bodyPr vert="horz" lIns="93260" tIns="46630" rIns="93260" bIns="46630" rtlCol="0" anchor="ctr">
            <a:normAutofit/>
          </a:bodyPr>
          <a:lstStyle/>
          <a:p>
            <a:r>
              <a:rPr lang="en-US" sz="3774"/>
              <a:t>SPFx Application Customizer</a:t>
            </a:r>
            <a:endParaRPr lang="en-US" sz="3774" dirty="0"/>
          </a:p>
        </p:txBody>
      </p:sp>
      <p:sp>
        <p:nvSpPr>
          <p:cNvPr id="2" name="Content Placeholder 1">
            <a:extLst>
              <a:ext uri="{FF2B5EF4-FFF2-40B4-BE49-F238E27FC236}">
                <a16:creationId xmlns:a16="http://schemas.microsoft.com/office/drawing/2014/main" id="{DA8688F7-8D3F-46EB-890B-F80D59FAA05B}"/>
              </a:ext>
            </a:extLst>
          </p:cNvPr>
          <p:cNvSpPr>
            <a:spLocks noGrp="1"/>
          </p:cNvSpPr>
          <p:nvPr>
            <p:ph sz="half" idx="1"/>
          </p:nvPr>
        </p:nvSpPr>
        <p:spPr>
          <a:xfrm>
            <a:off x="536714" y="2376899"/>
            <a:ext cx="6211956" cy="1906866"/>
          </a:xfrm>
        </p:spPr>
        <p:txBody>
          <a:bodyPr vert="horz" lIns="93260" tIns="46630" rIns="93260" bIns="46630" rtlCol="0" anchor="ctr">
            <a:normAutofit/>
          </a:bodyPr>
          <a:lstStyle/>
          <a:p>
            <a:pPr lvl="1">
              <a:buFont typeface="Wingdings" panose="05000000000000000000" pitchFamily="2" charset="2"/>
              <a:buChar char="ü"/>
            </a:pPr>
            <a:r>
              <a:rPr lang="en-US" sz="1800"/>
              <a:t>Allows HTML placeholders with custom rendering.</a:t>
            </a:r>
          </a:p>
          <a:p>
            <a:pPr lvl="1">
              <a:buFont typeface="Wingdings" panose="05000000000000000000" pitchFamily="2" charset="2"/>
              <a:buChar char="ü"/>
            </a:pPr>
            <a:r>
              <a:rPr lang="en-US" sz="1800"/>
              <a:t>It is helpful in embedding js code snippets.</a:t>
            </a:r>
          </a:p>
          <a:p>
            <a:pPr lvl="1">
              <a:buFont typeface="Wingdings" panose="05000000000000000000" pitchFamily="2" charset="2"/>
              <a:buChar char="ü"/>
            </a:pPr>
            <a:r>
              <a:rPr lang="en-US" sz="1800"/>
              <a:t>It is helpful in embedding css code snippets.</a:t>
            </a:r>
          </a:p>
          <a:p>
            <a:pPr lvl="1">
              <a:buFont typeface="Wingdings" panose="05000000000000000000" pitchFamily="2" charset="2"/>
              <a:buChar char="ü"/>
            </a:pPr>
            <a:r>
              <a:rPr lang="en-US" sz="1800"/>
              <a:t>Deployment scope varies from Site collection to Site to list level.</a:t>
            </a:r>
            <a:endParaRPr lang="en-US" sz="1800" dirty="0"/>
          </a:p>
        </p:txBody>
      </p:sp>
      <p:pic>
        <p:nvPicPr>
          <p:cNvPr id="5" name="Picture 4">
            <a:extLst>
              <a:ext uri="{FF2B5EF4-FFF2-40B4-BE49-F238E27FC236}">
                <a16:creationId xmlns:a16="http://schemas.microsoft.com/office/drawing/2014/main" id="{DB5006FE-0C14-4CDE-AAC3-4A1F4CB366D2}"/>
              </a:ext>
            </a:extLst>
          </p:cNvPr>
          <p:cNvPicPr>
            <a:picLocks noChangeAspect="1"/>
          </p:cNvPicPr>
          <p:nvPr/>
        </p:nvPicPr>
        <p:blipFill>
          <a:blip r:embed="rId2"/>
          <a:stretch>
            <a:fillRect/>
          </a:stretch>
        </p:blipFill>
        <p:spPr>
          <a:xfrm>
            <a:off x="7443979" y="311942"/>
            <a:ext cx="4133850" cy="2657475"/>
          </a:xfrm>
          <a:prstGeom prst="rect">
            <a:avLst/>
          </a:prstGeom>
        </p:spPr>
      </p:pic>
      <p:pic>
        <p:nvPicPr>
          <p:cNvPr id="7" name="Picture 6">
            <a:extLst>
              <a:ext uri="{FF2B5EF4-FFF2-40B4-BE49-F238E27FC236}">
                <a16:creationId xmlns:a16="http://schemas.microsoft.com/office/drawing/2014/main" id="{A5F2C0CF-58DD-4276-B4E7-83D2F9BBDA54}"/>
              </a:ext>
            </a:extLst>
          </p:cNvPr>
          <p:cNvPicPr>
            <a:picLocks noChangeAspect="1"/>
          </p:cNvPicPr>
          <p:nvPr/>
        </p:nvPicPr>
        <p:blipFill>
          <a:blip r:embed="rId3"/>
          <a:stretch>
            <a:fillRect/>
          </a:stretch>
        </p:blipFill>
        <p:spPr>
          <a:xfrm>
            <a:off x="435638" y="4988362"/>
            <a:ext cx="11856636" cy="898230"/>
          </a:xfrm>
          <a:prstGeom prst="rect">
            <a:avLst/>
          </a:prstGeom>
        </p:spPr>
      </p:pic>
    </p:spTree>
    <p:extLst>
      <p:ext uri="{BB962C8B-B14F-4D97-AF65-F5344CB8AC3E}">
        <p14:creationId xmlns:p14="http://schemas.microsoft.com/office/powerpoint/2010/main" val="187821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21FF0-1259-48D1-8E66-B40BCDEC59AF}"/>
              </a:ext>
            </a:extLst>
          </p:cNvPr>
          <p:cNvSpPr>
            <a:spLocks noGrp="1"/>
          </p:cNvSpPr>
          <p:nvPr>
            <p:ph type="title"/>
          </p:nvPr>
        </p:nvSpPr>
        <p:spPr/>
        <p:txBody>
          <a:bodyPr/>
          <a:lstStyle/>
          <a:p>
            <a:r>
              <a:rPr lang="en-US" dirty="0"/>
              <a:t>Field Customizer</a:t>
            </a:r>
          </a:p>
        </p:txBody>
      </p:sp>
      <p:sp>
        <p:nvSpPr>
          <p:cNvPr id="3" name="Text Placeholder 2">
            <a:extLst>
              <a:ext uri="{FF2B5EF4-FFF2-40B4-BE49-F238E27FC236}">
                <a16:creationId xmlns:a16="http://schemas.microsoft.com/office/drawing/2014/main" id="{F6A5BBC5-D383-46C8-9C7D-48FA8DEF32A2}"/>
              </a:ext>
            </a:extLst>
          </p:cNvPr>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379890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1_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ABF6C041D593459317999ECA83895D" ma:contentTypeVersion="7" ma:contentTypeDescription="Create a new document." ma:contentTypeScope="" ma:versionID="a1f5c774349bb9a55f118a7c4e10c7d3">
  <xsd:schema xmlns:xsd="http://www.w3.org/2001/XMLSchema" xmlns:xs="http://www.w3.org/2001/XMLSchema" xmlns:p="http://schemas.microsoft.com/office/2006/metadata/properties" xmlns:ns2="0f32b589-041a-4b5d-9ecb-546b576e7a4a" xmlns:ns3="http://schemas.microsoft.com/sharepoint/v3/fields" xmlns:ns4="7550fb09-e1e4-49f9-8257-ac8f082c86d0" targetNamespace="http://schemas.microsoft.com/office/2006/metadata/properties" ma:root="true" ma:fieldsID="5fb31a95b77d33fbfa6c4df63cd7dddb" ns2:_="" ns3:_="" ns4:_="">
    <xsd:import namespace="0f32b589-041a-4b5d-9ecb-546b576e7a4a"/>
    <xsd:import namespace="http://schemas.microsoft.com/sharepoint/v3/fields"/>
    <xsd:import namespace="7550fb09-e1e4-49f9-8257-ac8f082c86d0"/>
    <xsd:element name="properties">
      <xsd:complexType>
        <xsd:sequence>
          <xsd:element name="documentManagement">
            <xsd:complexType>
              <xsd:all>
                <xsd:element ref="ns2:SharedWithUsers" minOccurs="0"/>
                <xsd:element ref="ns2:SharedWithDetails" minOccurs="0"/>
                <xsd:element ref="ns3:_DCDateModified" minOccurs="0"/>
                <xsd:element ref="ns2:LastSharedByUser" minOccurs="0"/>
                <xsd:element ref="ns2:LastSharedByTime"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32b589-041a-4b5d-9ecb-546b576e7a4a"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DCDateModified" ma:index="10"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550fb09-e1e4-49f9-8257-ac8f082c86d0"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DCDateModified xmlns="http://schemas.microsoft.com/sharepoint/v3/fields"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299E93-48F1-480B-AE02-E19F6DD0DA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32b589-041a-4b5d-9ecb-546b576e7a4a"/>
    <ds:schemaRef ds:uri="http://schemas.microsoft.com/sharepoint/v3/fields"/>
    <ds:schemaRef ds:uri="7550fb09-e1e4-49f9-8257-ac8f082c86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7550fb09-e1e4-49f9-8257-ac8f082c86d0"/>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fields"/>
    <ds:schemaRef ds:uri="http://schemas.microsoft.com/office/2006/documentManagement/types"/>
    <ds:schemaRef ds:uri="0f32b589-041a-4b5d-9ecb-546b576e7a4a"/>
    <ds:schemaRef ds:uri="http://www.w3.org/XML/1998/namespace"/>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91</TotalTime>
  <Words>540</Words>
  <Application>Microsoft Office PowerPoint</Application>
  <PresentationFormat>Custom</PresentationFormat>
  <Paragraphs>77</Paragraphs>
  <Slides>14</Slides>
  <Notes>3</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14</vt:i4>
      </vt:variant>
    </vt:vector>
  </HeadingPairs>
  <TitlesOfParts>
    <vt:vector size="31" baseType="lpstr">
      <vt:lpstr>Arial</vt:lpstr>
      <vt:lpstr>Avenir Next LT Pro</vt:lpstr>
      <vt:lpstr>Calibri</vt:lpstr>
      <vt:lpstr>Calibri Light</vt:lpstr>
      <vt:lpstr>Proxima Nova</vt:lpstr>
      <vt:lpstr>Proxima Nova Semibold</vt:lpstr>
      <vt:lpstr>Segoe UI</vt:lpstr>
      <vt:lpstr>Segoe UI (Body)</vt:lpstr>
      <vt:lpstr>Segoe UI Light</vt:lpstr>
      <vt:lpstr>Segoe UI Semibold</vt:lpstr>
      <vt:lpstr>Segoe UI Semilight</vt:lpstr>
      <vt:lpstr>Times New Roman</vt:lpstr>
      <vt:lpstr>Wingdings</vt:lpstr>
      <vt:lpstr>Office 365 PPT Template - 2017</vt:lpstr>
      <vt:lpstr>1_Office 365 PPT Template - 2017</vt:lpstr>
      <vt:lpstr>1_Office Theme</vt:lpstr>
      <vt:lpstr>Acrobat Document</vt:lpstr>
      <vt:lpstr>SharePoint Framework M12</vt:lpstr>
      <vt:lpstr>Agenda</vt:lpstr>
      <vt:lpstr>Introduction</vt:lpstr>
      <vt:lpstr>SPFx Extension</vt:lpstr>
      <vt:lpstr>SharePoint Framework Extensions Overview</vt:lpstr>
      <vt:lpstr>SPFx has three extension types</vt:lpstr>
      <vt:lpstr>Application Customizer</vt:lpstr>
      <vt:lpstr>SPFx Application Customizer</vt:lpstr>
      <vt:lpstr>Field Customizer</vt:lpstr>
      <vt:lpstr>SPFx Field Customizer</vt:lpstr>
      <vt:lpstr>Listview Command Set Customizer</vt:lpstr>
      <vt:lpstr>Listview Customizer Command Set</vt:lpstr>
      <vt:lpstr>PowerPoint Presentation</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M12</dc:title>
  <dc:creator>Jenkins</dc:creator>
  <cp:lastModifiedBy>Jenkins</cp:lastModifiedBy>
  <cp:revision>13</cp:revision>
  <dcterms:created xsi:type="dcterms:W3CDTF">2020-08-21T23:29:13Z</dcterms:created>
  <dcterms:modified xsi:type="dcterms:W3CDTF">2021-01-12T06:58:21Z</dcterms:modified>
</cp:coreProperties>
</file>